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13"/>
  </p:notes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4" r:id="rId9"/>
    <p:sldId id="268" r:id="rId10"/>
    <p:sldId id="267" r:id="rId11"/>
    <p:sldId id="266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392BA-509C-4374-AEBC-336DD8F63364}" type="datetimeFigureOut">
              <a:rPr lang="bg-BG" smtClean="0"/>
              <a:t>18.11.2017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72D69-DAF8-490A-A6A1-C547042147C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056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72D69-DAF8-490A-A6A1-C547042147CA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852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18.11.2017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18.11.2017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18.11.2017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18.11.2017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18.11.2017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18.11.2017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18.11.2017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555777" y="4941168"/>
            <a:ext cx="3528391" cy="1152128"/>
          </a:xfrm>
        </p:spPr>
        <p:txBody>
          <a:bodyPr>
            <a:normAutofit lnSpcReduction="10000"/>
          </a:bodyPr>
          <a:lstStyle/>
          <a:p>
            <a:pPr algn="ctr"/>
            <a:r>
              <a:rPr lang="bg-BG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bg-BG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тска</a:t>
            </a:r>
            <a:r>
              <a:rPr lang="bg-BG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bg-BG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радина </a:t>
            </a:r>
            <a:r>
              <a:rPr lang="bg-BG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„Еделвайс</a:t>
            </a:r>
            <a:r>
              <a:rPr lang="bg-BG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“- </a:t>
            </a:r>
            <a:r>
              <a:rPr lang="bg-BG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 </a:t>
            </a:r>
            <a:r>
              <a:rPr lang="bg-BG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 Жиленци</a:t>
            </a:r>
            <a:endParaRPr lang="bg-BG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 flipV="1">
            <a:off x="5292080" y="3068961"/>
            <a:ext cx="45719" cy="63330"/>
          </a:xfrm>
        </p:spPr>
        <p:txBody>
          <a:bodyPr>
            <a:normAutofit fontScale="90000"/>
          </a:bodyPr>
          <a:lstStyle/>
          <a:p>
            <a:endParaRPr lang="bg-BG" sz="2800" dirty="0"/>
          </a:p>
        </p:txBody>
      </p:sp>
      <p:pic>
        <p:nvPicPr>
          <p:cNvPr id="1026" name="Picture 2" descr="C:\Users\RoSS SSD\Desktop\patilanc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200800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артина 3" descr="Отрязване на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4" y="3319447"/>
            <a:ext cx="47632" cy="219106"/>
          </a:xfrm>
          <a:prstGeom prst="rect">
            <a:avLst/>
          </a:prstGeom>
        </p:spPr>
      </p:pic>
      <p:pic>
        <p:nvPicPr>
          <p:cNvPr id="5" name="Картина 4" descr="Отрязване на е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96" y="2708919"/>
            <a:ext cx="3384376" cy="22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0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577112"/>
          </a:xfrm>
        </p:spPr>
        <p:txBody>
          <a:bodyPr/>
          <a:lstStyle/>
          <a:p>
            <a:pPr marL="0" indent="0" algn="ctr">
              <a:buNone/>
            </a:pPr>
            <a:r>
              <a:rPr lang="bg-BG" sz="2800" b="0" dirty="0"/>
              <a:t>Р</a:t>
            </a:r>
            <a:r>
              <a:rPr lang="bg-BG" sz="2800" b="0" dirty="0" smtClean="0"/>
              <a:t>азходка  сред природата на група „</a:t>
            </a:r>
            <a:r>
              <a:rPr lang="bg-BG" sz="2800" b="0" dirty="0" err="1" smtClean="0"/>
              <a:t>Патиланци</a:t>
            </a:r>
            <a:r>
              <a:rPr lang="bg-BG" sz="2800" b="0" dirty="0" smtClean="0"/>
              <a:t>“</a:t>
            </a:r>
            <a:endParaRPr lang="bg-BG" sz="2800" b="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8" y="731838"/>
            <a:ext cx="5209587" cy="3475037"/>
          </a:xfrm>
        </p:spPr>
      </p:pic>
    </p:spTree>
    <p:extLst>
      <p:ext uri="{BB962C8B-B14F-4D97-AF65-F5344CB8AC3E}">
        <p14:creationId xmlns:p14="http://schemas.microsoft.com/office/powerpoint/2010/main" val="254794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Денят на децата в група“ </a:t>
            </a:r>
            <a:r>
              <a:rPr lang="bg-BG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се организира от: </a:t>
            </a:r>
            <a:r>
              <a:rPr lang="bg-BG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г-жаДесислава</a:t>
            </a:r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Димитрова и г-жа Таня </a:t>
            </a:r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Иванова</a:t>
            </a:r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възпитател Маргарита Костадинова</a:t>
            </a:r>
            <a:endParaRPr lang="bg-BG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731838"/>
            <a:ext cx="6629890" cy="3705274"/>
          </a:xfrm>
        </p:spPr>
      </p:pic>
    </p:spTree>
    <p:extLst>
      <p:ext uri="{BB962C8B-B14F-4D97-AF65-F5344CB8AC3E}">
        <p14:creationId xmlns:p14="http://schemas.microsoft.com/office/powerpoint/2010/main" val="341283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333952"/>
          </a:xfrm>
        </p:spPr>
        <p:txBody>
          <a:bodyPr>
            <a:normAutofit/>
          </a:bodyPr>
          <a:lstStyle/>
          <a:p>
            <a:pPr algn="ctr"/>
            <a:r>
              <a:rPr lang="bg-B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Иформация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група „</a:t>
            </a:r>
            <a:r>
              <a:rPr lang="bg-B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bg-B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921616"/>
          </a:xfrm>
        </p:spPr>
        <p:txBody>
          <a:bodyPr>
            <a:normAutofit/>
          </a:bodyPr>
          <a:lstStyle/>
          <a:p>
            <a:endParaRPr lang="bg-B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група „</a:t>
            </a:r>
            <a:r>
              <a:rPr lang="bg-B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ежедневно се </a:t>
            </a:r>
            <a:r>
              <a:rPr lang="bg-B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осигурявят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грижи за възпитание, социализиране,обучение и отглеждане на 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деца.</a:t>
            </a:r>
          </a:p>
          <a:p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Децата в първа възрастова група са </a:t>
            </a:r>
            <a:r>
              <a:rPr lang="bg-B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във 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втора - 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и в 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трета 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възрастова 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грипа </a:t>
            </a:r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 4.</a:t>
            </a:r>
            <a:endParaRPr lang="bg-B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Престоя в ДГ е целодневен, което осигурява условия и време за игра, почивка, дейности по избор на детето и обучение.</a:t>
            </a:r>
            <a:endParaRPr lang="bg-B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Децата от група „</a:t>
            </a:r>
            <a:r>
              <a:rPr lang="bg-BG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проявяват голям интерес в заниманията.</a:t>
            </a:r>
            <a:endParaRPr lang="bg-BG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731838"/>
            <a:ext cx="6177843" cy="3475037"/>
          </a:xfrm>
        </p:spPr>
      </p:pic>
    </p:spTree>
    <p:extLst>
      <p:ext uri="{BB962C8B-B14F-4D97-AF65-F5344CB8AC3E}">
        <p14:creationId xmlns:p14="http://schemas.microsoft.com/office/powerpoint/2010/main" val="64823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5038496"/>
          </a:xfrm>
        </p:spPr>
        <p:txBody>
          <a:bodyPr>
            <a:normAutofit/>
          </a:bodyPr>
          <a:lstStyle/>
          <a:p>
            <a:pPr algn="l"/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Девиз на група“</a:t>
            </a:r>
            <a:r>
              <a:rPr lang="bg-BG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Приятели добри в чудните игри</a:t>
            </a:r>
            <a:endParaRPr lang="bg-B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>
          <a:xfrm>
            <a:off x="1547664" y="1772816"/>
            <a:ext cx="6400800" cy="3744416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   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8880"/>
            <a:ext cx="4968552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840760" cy="1296144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на група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g-BG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Патиланци</a:t>
            </a:r>
            <a:r>
              <a:rPr lang="bg-BG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bg-BG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7848872" cy="4680520"/>
          </a:xfrm>
        </p:spPr>
        <p:txBody>
          <a:bodyPr>
            <a:noAutofit/>
          </a:bodyPr>
          <a:lstStyle/>
          <a:p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Внимателни и добри в чудните игри:</a:t>
            </a:r>
          </a:p>
          <a:p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Когато някой е в  беда тичаме  на помощ веднага:</a:t>
            </a:r>
          </a:p>
          <a:p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Думи чудни знаем: БЛАТОДАРЯ, МОЛЯ, ИЗВИНЯВАЙ!!!!</a:t>
            </a:r>
          </a:p>
          <a:p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Растем ние здрави и щастливи в този дом чудесен, ще станем умни работливи в училище ще влезнем с песен.</a:t>
            </a:r>
            <a:endParaRPr lang="bg-B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9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Седмично разпределение на педагогическите ситуации на първа възрастова група</a:t>
            </a:r>
            <a:endParaRPr lang="bg-BG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RoSS SSD\Desktop\odz\IMG-1281c890ef0966272f1150e85c956049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8" y="2132856"/>
            <a:ext cx="520958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Седмично разпределение на педагогическите ситуации на 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втора възрастова </a:t>
            </a:r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endParaRPr lang="bg-BG" sz="2800" dirty="0"/>
          </a:p>
        </p:txBody>
      </p:sp>
      <p:pic>
        <p:nvPicPr>
          <p:cNvPr id="27" name="Контейнер за съдържание 2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23728" y="836712"/>
            <a:ext cx="4729391" cy="3547044"/>
          </a:xfrm>
        </p:spPr>
      </p:pic>
    </p:spTree>
    <p:extLst>
      <p:ext uri="{BB962C8B-B14F-4D97-AF65-F5344CB8AC3E}">
        <p14:creationId xmlns:p14="http://schemas.microsoft.com/office/powerpoint/2010/main" val="220746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Седмично разпределение на педагогическите ситуации на 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трета възрастова </a:t>
            </a:r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endParaRPr lang="bg-BG" sz="2800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409931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23728" y="4293096"/>
            <a:ext cx="6512511" cy="2016224"/>
          </a:xfrm>
        </p:spPr>
        <p:txBody>
          <a:bodyPr/>
          <a:lstStyle/>
          <a:p>
            <a:pPr algn="ctr"/>
            <a:r>
              <a:rPr lang="bg-BG" altLang="bg-BG" sz="2000" dirty="0"/>
              <a:t>През месец октомври децата от група </a:t>
            </a:r>
            <a:r>
              <a:rPr lang="bg-BG" altLang="bg-BG" sz="2000" dirty="0" smtClean="0"/>
              <a:t>„</a:t>
            </a:r>
            <a:r>
              <a:rPr lang="bg-BG" altLang="bg-BG" sz="2000" dirty="0" err="1" smtClean="0"/>
              <a:t>Патиланци</a:t>
            </a:r>
            <a:r>
              <a:rPr lang="bg-BG" altLang="bg-BG" sz="2000" dirty="0" smtClean="0"/>
              <a:t>“</a:t>
            </a:r>
            <a:r>
              <a:rPr lang="bg-BG" altLang="bg-BG" sz="2000" dirty="0"/>
              <a:t/>
            </a:r>
            <a:br>
              <a:rPr lang="bg-BG" altLang="bg-BG" sz="2000" dirty="0"/>
            </a:br>
            <a:r>
              <a:rPr lang="bg-BG" altLang="bg-BG" sz="2000" dirty="0"/>
              <a:t>направиха посещение в драматичен театър</a:t>
            </a:r>
            <a:br>
              <a:rPr lang="bg-BG" altLang="bg-BG" sz="2000" dirty="0"/>
            </a:br>
            <a:r>
              <a:rPr lang="bg-BG" altLang="bg-BG" sz="2000" dirty="0"/>
              <a:t> град Кюстендил.Те присъстваха  на </a:t>
            </a:r>
            <a:br>
              <a:rPr lang="bg-BG" altLang="bg-BG" sz="2000" dirty="0"/>
            </a:br>
            <a:r>
              <a:rPr lang="bg-BG" altLang="bg-BG" sz="2000" dirty="0"/>
              <a:t>детска постановка "Златка, златното момиче".</a:t>
            </a:r>
            <a:r>
              <a:rPr lang="bg-BG" altLang="bg-BG" sz="3200" dirty="0"/>
              <a:t/>
            </a:r>
            <a:br>
              <a:rPr lang="bg-BG" altLang="bg-BG" sz="3200" dirty="0"/>
            </a:br>
            <a:endParaRPr lang="bg-BG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548680"/>
            <a:ext cx="6177843" cy="3658195"/>
          </a:xfrm>
        </p:spPr>
      </p:pic>
    </p:spTree>
    <p:extLst>
      <p:ext uri="{BB962C8B-B14F-4D97-AF65-F5344CB8AC3E}">
        <p14:creationId xmlns:p14="http://schemas.microsoft.com/office/powerpoint/2010/main" val="619837935"/>
      </p:ext>
    </p:extLst>
  </p:cSld>
  <p:clrMapOvr>
    <a:masterClrMapping/>
  </p:clrMapOvr>
</p:sld>
</file>

<file path=ppt/theme/theme1.xml><?xml version="1.0" encoding="utf-8"?>
<a:theme xmlns:a="http://schemas.openxmlformats.org/drawingml/2006/main" name="Попътна струя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пътна струя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пътна струя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221</TotalTime>
  <Words>216</Words>
  <Application>Microsoft Office PowerPoint</Application>
  <PresentationFormat>Презентация на цял екран (4:3)</PresentationFormat>
  <Paragraphs>22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2" baseType="lpstr">
      <vt:lpstr>Попътна струя</vt:lpstr>
      <vt:lpstr>Презентация на PowerPoint</vt:lpstr>
      <vt:lpstr>Иформация за група „Патиланци“</vt:lpstr>
      <vt:lpstr>Децата от група „Патиланци“ проявяват голям интерес в заниманията.</vt:lpstr>
      <vt:lpstr>Девиз на група“Патиланци“ Приятели добри в чудните игри</vt:lpstr>
      <vt:lpstr>Правила на група “Патиланци“</vt:lpstr>
      <vt:lpstr>Седмично разпределение на педагогическите ситуации на първа възрастова група</vt:lpstr>
      <vt:lpstr>Седмично разпределение на педагогическите ситуации на втора възрастова група</vt:lpstr>
      <vt:lpstr>Седмично разпределение на педагогическите ситуации на трета възрастова група</vt:lpstr>
      <vt:lpstr>През месец октомври децата от група „Патиланци“ направиха посещение в драматичен театър  град Кюстендил.Те присъстваха  на  детска постановка "Златка, златното момиче". </vt:lpstr>
      <vt:lpstr>Разходка  сред природата на група „Патиланци“</vt:lpstr>
      <vt:lpstr>Денят на децата в група“ Патиланци“ се организира от: г-жаДесислава Димитрова и г-жа Таня Иванова и пом. възпитател Маргарита Костадинова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Група „Патиланци“</dc:title>
  <dc:creator>Compaq</dc:creator>
  <cp:lastModifiedBy>RoSS SSD</cp:lastModifiedBy>
  <cp:revision>31</cp:revision>
  <dcterms:created xsi:type="dcterms:W3CDTF">2017-02-02T06:07:58Z</dcterms:created>
  <dcterms:modified xsi:type="dcterms:W3CDTF">2017-11-18T19:19:01Z</dcterms:modified>
</cp:coreProperties>
</file>