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76" r:id="rId4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C5C42-8DB2-473D-97B2-22FF9AF9FEBE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C0EF5-A12C-4B85-B0E6-C7034C399EB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73990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C0EF5-A12C-4B85-B0E6-C7034C399EB3}" type="slidenum">
              <a:rPr lang="bg-BG" smtClean="0"/>
              <a:t>24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548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C0EF5-A12C-4B85-B0E6-C7034C399EB3}" type="slidenum">
              <a:rPr lang="bg-BG" smtClean="0"/>
              <a:t>25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8005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C0EF5-A12C-4B85-B0E6-C7034C399EB3}" type="slidenum">
              <a:rPr lang="bg-BG" smtClean="0"/>
              <a:t>26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73321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C0EF5-A12C-4B85-B0E6-C7034C399EB3}" type="slidenum">
              <a:rPr lang="bg-BG" smtClean="0"/>
              <a:t>37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928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354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1858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045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250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621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3806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742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8497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4399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128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7188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20.6.2023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9620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3.jp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Relationship Id="rId9" Type="http://schemas.openxmlformats.org/officeDocument/2006/relationships/image" Target="../media/image9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0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5.jpg"/><Relationship Id="rId4" Type="http://schemas.openxmlformats.org/officeDocument/2006/relationships/image" Target="../media/image10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jpg"/><Relationship Id="rId7" Type="http://schemas.openxmlformats.org/officeDocument/2006/relationships/image" Target="../media/image1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7" Type="http://schemas.openxmlformats.org/officeDocument/2006/relationships/image" Target="../media/image1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g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g"/><Relationship Id="rId4" Type="http://schemas.openxmlformats.org/officeDocument/2006/relationships/image" Target="../media/image1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3.jpg"/><Relationship Id="rId7" Type="http://schemas.openxmlformats.org/officeDocument/2006/relationships/image" Target="../media/image1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5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11" name="Текстово поле 10"/>
          <p:cNvSpPr txBox="1"/>
          <p:nvPr/>
        </p:nvSpPr>
        <p:spPr>
          <a:xfrm>
            <a:off x="2555776" y="2204864"/>
            <a:ext cx="316835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Група „Врабче“</a:t>
            </a:r>
          </a:p>
          <a:p>
            <a:pPr algn="ctr"/>
            <a:r>
              <a:rPr lang="bg-BG" sz="3200" b="1" dirty="0" smtClean="0">
                <a:solidFill>
                  <a:schemeClr val="accent1">
                    <a:lumMod val="75000"/>
                  </a:schemeClr>
                </a:solidFill>
              </a:rPr>
              <a:t>2022-2023 учебна година</a:t>
            </a:r>
          </a:p>
          <a:p>
            <a:pPr algn="ctr"/>
            <a:r>
              <a:rPr lang="bg-BG" sz="3200" b="1" dirty="0" smtClean="0">
                <a:solidFill>
                  <a:schemeClr val="accent1">
                    <a:lumMod val="75000"/>
                  </a:schemeClr>
                </a:solidFill>
              </a:rPr>
              <a:t>Втора част </a:t>
            </a:r>
            <a:endParaRPr lang="bg-BG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511660" y="468435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„Бързи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умни и чевръсти“</a:t>
            </a:r>
          </a:p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Празник на здравето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8819"/>
            <a:ext cx="3816424" cy="405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36" y="2492896"/>
            <a:ext cx="4225653" cy="422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044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51520" y="76470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ноември – Ден на народните будители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3177401" cy="427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00" y="2583695"/>
            <a:ext cx="3142700" cy="427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40" y="1988840"/>
            <a:ext cx="2748953" cy="378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90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8"/>
            <a:ext cx="9144000" cy="6858000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1115616" y="476672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на  регионална дирекция                                     „Гранична полиция“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" y="2293974"/>
            <a:ext cx="3255707" cy="456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88840"/>
            <a:ext cx="3168353" cy="448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2636912"/>
            <a:ext cx="2699792" cy="405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26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52981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755576" y="76470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Ноември – Ден на толерантността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" y="3140968"/>
            <a:ext cx="3006080" cy="3510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85" y="2780928"/>
            <a:ext cx="3150096" cy="359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37" y="2348880"/>
            <a:ext cx="2956667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76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0345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01782" y="548680"/>
            <a:ext cx="8490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ноември –Ден на християнското семейство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" y="2924945"/>
            <a:ext cx="2896261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65" y="2127251"/>
            <a:ext cx="3244724" cy="382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89" y="2924945"/>
            <a:ext cx="2893311" cy="385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0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" y="-272987"/>
            <a:ext cx="9144000" cy="7130987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14326" y="5812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Размяна на книжки с децата от гр.“Щурче“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1972"/>
            <a:ext cx="3384376" cy="405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2443721"/>
            <a:ext cx="3285969" cy="401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24" y="1741093"/>
            <a:ext cx="3327834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67544" y="47667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на Регионална библиотека </a:t>
            </a:r>
          </a:p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 Емануил Попдимитров“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83" y="2684122"/>
            <a:ext cx="3096090" cy="412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349" y="1844824"/>
            <a:ext cx="3240360" cy="471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" y="2945369"/>
            <a:ext cx="3078088" cy="384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093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1981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293100" y="566055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rgbClr val="FF0000"/>
                </a:solidFill>
              </a:rPr>
              <a:t> 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Коледна работилница и Коледен базар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2785492" cy="278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16" y="4149079"/>
            <a:ext cx="3073524" cy="265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2375017"/>
            <a:ext cx="2856237" cy="314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4268503"/>
            <a:ext cx="2497460" cy="249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61" y="1556791"/>
            <a:ext cx="3085535" cy="238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424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3465442"/>
            <a:ext cx="3865612" cy="321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07327"/>
            <a:ext cx="3877022" cy="339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320"/>
            <a:ext cx="3819849" cy="3463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8640"/>
            <a:ext cx="4597101" cy="327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346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3" y="20263"/>
            <a:ext cx="9143999" cy="68580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259632" y="608577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Посрещане на Дядо Коледа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" y="1543471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43" y="1543471"/>
            <a:ext cx="2931790" cy="277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62665"/>
            <a:ext cx="2211710" cy="237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37182"/>
            <a:ext cx="2140970" cy="245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53" y="4413426"/>
            <a:ext cx="1923678" cy="247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1543471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76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331640" y="980728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Творческа дейност </a:t>
            </a:r>
            <a:endParaRPr lang="bg-BG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30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4"/>
            <a:ext cx="9144000" cy="68580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987824" y="441537"/>
            <a:ext cx="519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Коледен Карнавал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0348"/>
            <a:ext cx="2787774" cy="304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9" y="441538"/>
            <a:ext cx="2250251" cy="300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29" y="1207792"/>
            <a:ext cx="3141232" cy="4088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61" y="3271726"/>
            <a:ext cx="2752216" cy="357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869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619672" y="26956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</a:rPr>
              <a:t>По пътя на Левски и Ботев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" y="1844824"/>
            <a:ext cx="2807838" cy="374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15898"/>
            <a:ext cx="2592288" cy="308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31" y="2852936"/>
            <a:ext cx="2625755" cy="350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79" y="3940914"/>
            <a:ext cx="3805238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603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31576" y="332656"/>
            <a:ext cx="901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</a:rPr>
              <a:t>                        Викторина по БДП</a:t>
            </a:r>
          </a:p>
          <a:p>
            <a:r>
              <a:rPr lang="bg-BG" sz="3600" b="1" dirty="0" smtClean="0">
                <a:solidFill>
                  <a:srgbClr val="FF0000"/>
                </a:solidFill>
              </a:rPr>
              <a:t>„Пътешествие в страната на пътните знаци“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3861048"/>
            <a:ext cx="327585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48" y="3609020"/>
            <a:ext cx="3131840" cy="288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4022"/>
            <a:ext cx="4080667" cy="259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1879" y="3949453"/>
            <a:ext cx="2202709" cy="274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4803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755576" y="313153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</a:rPr>
              <a:t>Да съхраним българските традиции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28800"/>
            <a:ext cx="316581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0" y="4245058"/>
            <a:ext cx="2612942" cy="261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07" y="3933056"/>
            <a:ext cx="2751223" cy="2751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236359" cy="261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6" y="1499026"/>
            <a:ext cx="1993404" cy="229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814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3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484396" y="29752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</a:rPr>
              <a:t>Посрещане на Баба Марта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43694"/>
            <a:ext cx="2628800" cy="29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84" y="3843694"/>
            <a:ext cx="2733768" cy="294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43853"/>
            <a:ext cx="4299942" cy="302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51" y="3843694"/>
            <a:ext cx="2229156" cy="29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5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2591780" y="121571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обич за  мама 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2894180" cy="337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44" y="3429000"/>
            <a:ext cx="2528012" cy="337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955">
            <a:off x="6096927" y="540709"/>
            <a:ext cx="2468965" cy="299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81">
            <a:off x="423381" y="406802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331640" y="380563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Национален детски конкурс</a:t>
            </a:r>
          </a:p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 Картичка за мама “ 2023 г.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00274"/>
            <a:ext cx="1637848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73" y="4509120"/>
            <a:ext cx="2067694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7" y="1697619"/>
            <a:ext cx="2067693" cy="264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1772817"/>
            <a:ext cx="1951533" cy="256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00275"/>
            <a:ext cx="173550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16" y="1580892"/>
            <a:ext cx="3427688" cy="227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7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4892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691680" y="45466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на </a:t>
            </a:r>
            <a:r>
              <a:rPr lang="bg-B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раматичен театър „Крум </a:t>
            </a:r>
            <a:r>
              <a:rPr lang="bg-BG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Кюлявков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2776"/>
            <a:ext cx="5040559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6883"/>
            <a:ext cx="2812038" cy="281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78" y="4403627"/>
            <a:ext cx="2990850" cy="245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66431"/>
            <a:ext cx="2791569" cy="279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97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475656" y="332656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Математическо състезание</a:t>
            </a:r>
          </a:p>
          <a:p>
            <a:r>
              <a:rPr lang="bg-B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„ </a:t>
            </a:r>
            <a:r>
              <a:rPr lang="bg-BG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Многознайко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0" y="3424273"/>
            <a:ext cx="2729374" cy="344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424273"/>
            <a:ext cx="2571749" cy="34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81" y="586375"/>
            <a:ext cx="1995686" cy="266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39997"/>
            <a:ext cx="2715766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06421"/>
            <a:ext cx="1728192" cy="229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1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3907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827584" y="26064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април – международен ден на               детската книга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" y="1110016"/>
            <a:ext cx="2518600" cy="253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2" y="3873031"/>
            <a:ext cx="2301720" cy="306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97" y="3776672"/>
            <a:ext cx="2430270" cy="309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32" y="876480"/>
            <a:ext cx="2764820" cy="276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12" y="1460977"/>
            <a:ext cx="2599352" cy="2599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7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88640"/>
            <a:ext cx="2990850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97" y="331281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695" y="3519163"/>
            <a:ext cx="2504128" cy="3338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3236979"/>
            <a:ext cx="2715766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0"/>
            <a:ext cx="365187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03" y="3796450"/>
            <a:ext cx="3418544" cy="30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259632" y="18864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Великденска работилница 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1" y="3767062"/>
            <a:ext cx="3003798" cy="308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7" y="711292"/>
            <a:ext cx="2427734" cy="323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57666"/>
            <a:ext cx="2880320" cy="300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47" y="711292"/>
            <a:ext cx="2210091" cy="3055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24744"/>
            <a:ext cx="3995739" cy="329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36" y="4423420"/>
            <a:ext cx="2990850" cy="223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9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727867" y="238231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на Храм „Свети Мина“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78" y="1888602"/>
            <a:ext cx="3075806" cy="433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2618656" cy="261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61" y="4224075"/>
            <a:ext cx="2759693" cy="261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957670"/>
            <a:ext cx="3099259" cy="309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57669"/>
            <a:ext cx="2468514" cy="30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2051719" y="260648"/>
            <a:ext cx="595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Доброто започва от нас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41" y="1772816"/>
            <a:ext cx="3698143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215381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1057"/>
            <a:ext cx="2699792" cy="264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951057"/>
            <a:ext cx="244827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052736"/>
            <a:ext cx="2209112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5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755576" y="166283"/>
            <a:ext cx="7812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на ОУ „Св.</a:t>
            </a:r>
            <a:r>
              <a:rPr lang="bg-BG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Кирил и Методий“ 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92" y="1988840"/>
            <a:ext cx="2952328" cy="422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32479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29000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209076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32" y="893765"/>
            <a:ext cx="1882604" cy="251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2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043608" y="433905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април – Световен ден на Земята 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" y="3863363"/>
            <a:ext cx="2604995" cy="287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91" y="1268760"/>
            <a:ext cx="3865418" cy="289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09" y="2597340"/>
            <a:ext cx="2355726" cy="3140968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4077072"/>
            <a:ext cx="257175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75064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3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403648" y="476672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Спортен празник</a:t>
            </a:r>
          </a:p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 Да растем здрави и силни“</a:t>
            </a:r>
          </a:p>
          <a:p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72816"/>
            <a:ext cx="3024336" cy="450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1783705"/>
            <a:ext cx="1972816" cy="263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51" y="4414127"/>
            <a:ext cx="2700300" cy="202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1" y="2636912"/>
            <a:ext cx="2247713" cy="299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63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2267744" y="14878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Петминутки по БДП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62" y="1605787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85902"/>
            <a:ext cx="3329947" cy="249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07" y="833807"/>
            <a:ext cx="2067694" cy="275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0" y="795117"/>
            <a:ext cx="2450450" cy="2921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17032"/>
            <a:ext cx="2229073" cy="2972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635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971600" y="116632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Приятелство обичано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приятелство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тебе всичко се дължи!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3"/>
            <a:ext cx="3084110" cy="314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53396"/>
            <a:ext cx="3768776" cy="296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265712"/>
            <a:ext cx="2342778" cy="2592288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5"/>
            <a:ext cx="260195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98" y="4698761"/>
            <a:ext cx="2465852" cy="1849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3920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977155" y="24198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Довиждане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градина!</a:t>
            </a:r>
          </a:p>
          <a:p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Здравей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първи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клас!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15"/>
            <a:ext cx="419119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898" y="4284551"/>
            <a:ext cx="3458941" cy="226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28" y="1442315"/>
            <a:ext cx="3680411" cy="2706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84551"/>
            <a:ext cx="4026024" cy="226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2479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8388"/>
            <a:ext cx="403244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" y="4346721"/>
            <a:ext cx="3744416" cy="251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47" y="4346721"/>
            <a:ext cx="4242048" cy="251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1995"/>
            <a:ext cx="320182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00808"/>
            <a:ext cx="2257510" cy="312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436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1607"/>
            <a:ext cx="3888432" cy="563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0"/>
            <a:ext cx="2793648" cy="279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60" y="3068960"/>
            <a:ext cx="292729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9" y="3689587"/>
            <a:ext cx="2046784" cy="316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9" y="381607"/>
            <a:ext cx="2160240" cy="3141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0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395">
            <a:off x="1113066" y="709103"/>
            <a:ext cx="7138052" cy="560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855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Текстово поле 7"/>
          <p:cNvSpPr txBox="1"/>
          <p:nvPr/>
        </p:nvSpPr>
        <p:spPr>
          <a:xfrm>
            <a:off x="899592" y="90872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Педагогическа дейност </a:t>
            </a:r>
            <a:endParaRPr lang="bg-BG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65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53" y="3284984"/>
            <a:ext cx="3029651" cy="359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2966779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556791"/>
            <a:ext cx="2808312" cy="374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54" y="248349"/>
            <a:ext cx="2823266" cy="2823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4" y="3994155"/>
            <a:ext cx="2900389" cy="290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9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790056" cy="300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16068"/>
            <a:ext cx="3145532" cy="314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35" y="1844824"/>
            <a:ext cx="248512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3" y="247716"/>
            <a:ext cx="2679761" cy="303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16068"/>
            <a:ext cx="2647350" cy="319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8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39552" y="579301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Нашите мечти</a:t>
            </a:r>
            <a:endParaRPr lang="bg-BG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76941"/>
            <a:ext cx="3078088" cy="410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34" y="2729880"/>
            <a:ext cx="3008616" cy="4011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969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747365" y="762275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Кампания</a:t>
            </a:r>
          </a:p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 Посланията на есенния лист“</a:t>
            </a:r>
            <a:endParaRPr lang="bg-B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5" y="2836735"/>
            <a:ext cx="2956907" cy="394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327" y="2734269"/>
            <a:ext cx="2935673" cy="404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36735"/>
            <a:ext cx="2628292" cy="394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2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225</Words>
  <Application>Microsoft Office PowerPoint</Application>
  <PresentationFormat>Презентация на цял екран (4:3)</PresentationFormat>
  <Paragraphs>47</Paragraphs>
  <Slides>40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40</vt:i4>
      </vt:variant>
    </vt:vector>
  </HeadingPairs>
  <TitlesOfParts>
    <vt:vector size="41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Acer</dc:creator>
  <cp:lastModifiedBy>Acer</cp:lastModifiedBy>
  <cp:revision>45</cp:revision>
  <dcterms:created xsi:type="dcterms:W3CDTF">2023-06-18T06:21:38Z</dcterms:created>
  <dcterms:modified xsi:type="dcterms:W3CDTF">2023-06-20T03:22:10Z</dcterms:modified>
</cp:coreProperties>
</file>