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2" r:id="rId2"/>
    <p:sldId id="271" r:id="rId3"/>
    <p:sldId id="267" r:id="rId4"/>
    <p:sldId id="270" r:id="rId5"/>
    <p:sldId id="258" r:id="rId6"/>
    <p:sldId id="263" r:id="rId7"/>
    <p:sldId id="259" r:id="rId8"/>
    <p:sldId id="260" r:id="rId9"/>
    <p:sldId id="261" r:id="rId10"/>
    <p:sldId id="275" r:id="rId11"/>
    <p:sldId id="257" r:id="rId12"/>
    <p:sldId id="273" r:id="rId13"/>
    <p:sldId id="274" r:id="rId14"/>
    <p:sldId id="276" r:id="rId15"/>
    <p:sldId id="280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озаглавена секция" id="{603D0F61-FF16-410E-9037-1D22AB5D3168}">
          <p14:sldIdLst>
            <p14:sldId id="272"/>
            <p14:sldId id="271"/>
            <p14:sldId id="267"/>
            <p14:sldId id="270"/>
            <p14:sldId id="258"/>
            <p14:sldId id="263"/>
            <p14:sldId id="259"/>
            <p14:sldId id="260"/>
            <p14:sldId id="261"/>
            <p14:sldId id="275"/>
            <p14:sldId id="257"/>
            <p14:sldId id="273"/>
            <p14:sldId id="274"/>
            <p14:sldId id="276"/>
            <p14:sldId id="280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2922A-2DA3-4469-AF4E-93F4A9D3870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72EA-42E0-4E67-980C-EB3C2F9AD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72EA-42E0-4E67-980C-EB3C2F9AD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6.10.2022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7.png"/><Relationship Id="rId7" Type="http://schemas.openxmlformats.org/officeDocument/2006/relationships/image" Target="../media/image5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7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47.png"/><Relationship Id="rId7" Type="http://schemas.openxmlformats.org/officeDocument/2006/relationships/image" Target="../media/image7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9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47.png"/><Relationship Id="rId7" Type="http://schemas.openxmlformats.org/officeDocument/2006/relationships/image" Target="../media/image10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gif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0"/>
            <a:ext cx="9156511" cy="6858000"/>
          </a:xfrm>
        </p:spPr>
      </p:pic>
      <p:sp>
        <p:nvSpPr>
          <p:cNvPr id="5" name="Хоризонтално превъртане 4"/>
          <p:cNvSpPr/>
          <p:nvPr/>
        </p:nvSpPr>
        <p:spPr>
          <a:xfrm>
            <a:off x="1313085" y="-209158"/>
            <a:ext cx="5814432" cy="427236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200" b="1" i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bg-BG" sz="5400" b="1" i="1" dirty="0">
                <a:solidFill>
                  <a:srgbClr val="FFFF00"/>
                </a:solidFill>
                <a:latin typeface="+mj-lt"/>
              </a:rPr>
              <a:t>ПОРТФОЛИО</a:t>
            </a:r>
          </a:p>
          <a:p>
            <a:pPr algn="ctr"/>
            <a:r>
              <a:rPr lang="bg-BG" sz="4000" b="1" i="1" dirty="0">
                <a:solidFill>
                  <a:srgbClr val="FFFF00"/>
                </a:solidFill>
                <a:latin typeface="+mj-lt"/>
              </a:rPr>
              <a:t>на група „КАТЕРИЧКА“</a:t>
            </a:r>
          </a:p>
          <a:p>
            <a:pPr algn="ctr"/>
            <a:r>
              <a:rPr lang="bg-BG" sz="4400" b="1" i="1" dirty="0" smtClean="0">
                <a:solidFill>
                  <a:srgbClr val="FFFF00"/>
                </a:solidFill>
                <a:latin typeface="+mj-lt"/>
              </a:rPr>
              <a:t>Част</a:t>
            </a:r>
            <a:r>
              <a:rPr lang="en-US" sz="4400" b="1" i="1" dirty="0" smtClean="0">
                <a:solidFill>
                  <a:srgbClr val="FFFF00"/>
                </a:solidFill>
                <a:latin typeface="+mj-lt"/>
              </a:rPr>
              <a:t> II</a:t>
            </a:r>
            <a:endParaRPr lang="bg-BG" sz="4400" b="1" i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708920"/>
            <a:ext cx="2882076" cy="32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" y="-9939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431846" y="332656"/>
            <a:ext cx="6443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ПОСРЕЩАНЕ НА ДЯДО КОЛЕДА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63360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215646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6" y="1337300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8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547664" y="188640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КОНКУРС „МОЯТА КОЛЕДА“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4280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83" y="1026910"/>
            <a:ext cx="4877318" cy="3344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7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534629" y="260647"/>
            <a:ext cx="429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С ЛЮБОВ ЗА МАМА!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04" y="4129432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4" y="3294354"/>
            <a:ext cx="2273696" cy="302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80" y="1232627"/>
            <a:ext cx="2759635" cy="2759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6978"/>
            <a:ext cx="2387376" cy="238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4" y="906978"/>
            <a:ext cx="2023657" cy="202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8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-107032"/>
            <a:ext cx="9156511" cy="6957392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55720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18574"/>
            <a:ext cx="2729076" cy="272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0479"/>
            <a:ext cx="2729076" cy="272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893408"/>
            <a:ext cx="2657068" cy="265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69" y="3278470"/>
            <a:ext cx="2541058" cy="337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Текстово поле 11"/>
          <p:cNvSpPr txBox="1"/>
          <p:nvPr/>
        </p:nvSpPr>
        <p:spPr>
          <a:xfrm>
            <a:off x="2283237" y="16416"/>
            <a:ext cx="4313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000" b="1" i="1" dirty="0" smtClean="0">
                <a:solidFill>
                  <a:srgbClr val="00B0F0"/>
                </a:solidFill>
              </a:rPr>
              <a:t>ШАРЕН ВЕЛИКДЕН</a:t>
            </a:r>
            <a:endParaRPr lang="bg-BG" sz="4000" b="1" i="1" dirty="0">
              <a:solidFill>
                <a:srgbClr val="00B0F0"/>
              </a:solidFill>
            </a:endParaRP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61" y="940479"/>
            <a:ext cx="2056626" cy="205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8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19" y="-76864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396183" y="344458"/>
            <a:ext cx="3812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5400" b="1" i="1" dirty="0" smtClean="0">
                <a:solidFill>
                  <a:srgbClr val="00B0F0"/>
                </a:solidFill>
              </a:rPr>
              <a:t>24- ти МАЙ</a:t>
            </a:r>
            <a:endParaRPr lang="en-US" sz="54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30" y="4154584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21293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1" y="2780928"/>
            <a:ext cx="5692782" cy="344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40" y="48256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900028" y="-786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800" b="1" i="1" dirty="0" smtClean="0">
                <a:solidFill>
                  <a:srgbClr val="00B0F0"/>
                </a:solidFill>
              </a:rPr>
              <a:t>1- ви ЮНИ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0" y="4163360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6" y="496476"/>
            <a:ext cx="2572484" cy="257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44" y="929826"/>
            <a:ext cx="3449156" cy="344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4" y="3717032"/>
            <a:ext cx="2749580" cy="274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0211"/>
            <a:ext cx="2298987" cy="274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60" y="-9939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8688" y="21293"/>
            <a:ext cx="8851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u="sng" dirty="0" smtClean="0">
                <a:solidFill>
                  <a:srgbClr val="FF0000"/>
                </a:solidFill>
              </a:rPr>
              <a:t>ДЕЙНОСТИ</a:t>
            </a:r>
          </a:p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ДЕН НА ДОБРОТО“ ДА СИ ПОДАДЕМ РЪКА“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10" y="4202388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7910"/>
            <a:ext cx="2592288" cy="275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2534766" cy="3791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86" y="1902080"/>
            <a:ext cx="3222808" cy="390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102861" y="35747"/>
            <a:ext cx="315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70C0"/>
                </a:solidFill>
              </a:rPr>
              <a:t>ПРАЗНИК- БДП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" y="4005064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4" y="3780065"/>
            <a:ext cx="2980227" cy="298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2" y="739237"/>
            <a:ext cx="2588450" cy="258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4" y="758277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7" y="650462"/>
            <a:ext cx="2853523" cy="2853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49" y="-9939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79512" y="0"/>
            <a:ext cx="865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70C0"/>
                </a:solidFill>
              </a:rPr>
              <a:t>СПОРТЕН ПРАЗНИК</a:t>
            </a:r>
          </a:p>
          <a:p>
            <a:pPr algn="ctr"/>
            <a:r>
              <a:rPr lang="bg-BG" sz="3600" b="1" i="1" dirty="0" smtClean="0">
                <a:solidFill>
                  <a:srgbClr val="0070C0"/>
                </a:solidFill>
              </a:rPr>
              <a:t> „ЗДРАВЕ ЧРЕЗ ДВИЖЕНИЕ“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63" y="4139344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0329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" y="3592097"/>
            <a:ext cx="2977128" cy="297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25" y="3553666"/>
            <a:ext cx="2814816" cy="300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84" y="1200329"/>
            <a:ext cx="2567399" cy="256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43" y="1200328"/>
            <a:ext cx="1808181" cy="180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" y="-23976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0" y="35747"/>
            <a:ext cx="925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ПРАЗНИК НА ПРАВОСЛАВНИЯ ДУХ И            ТРАДИЦИИ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05064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759189"/>
            <a:ext cx="3204356" cy="320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0" y="908720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93688"/>
            <a:ext cx="2539377" cy="2539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79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-49696"/>
            <a:ext cx="9156511" cy="6957392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76" y="3374397"/>
            <a:ext cx="2666052" cy="3021023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555776" y="11663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bg-BG" sz="4000" b="1" i="1" dirty="0">
                <a:solidFill>
                  <a:srgbClr val="FF0000"/>
                </a:solidFill>
              </a:rPr>
              <a:t>ТВОРЧЕСТВО</a:t>
            </a:r>
            <a:r>
              <a:rPr lang="en-US" sz="4000" b="1" i="1" dirty="0">
                <a:solidFill>
                  <a:srgbClr val="FF0000"/>
                </a:solidFill>
              </a:rPr>
              <a:t>                 </a:t>
            </a:r>
            <a:endParaRPr lang="en-US" sz="40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1" y="620688"/>
            <a:ext cx="203454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0" y="2996952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9580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799657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60518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51" y="-9939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003344" y="0"/>
            <a:ext cx="735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МИНИ ПРОЕКТ „МОЯТА ГРАДИНКА“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80" y="4155328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6331"/>
            <a:ext cx="2304256" cy="306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2945100" cy="294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28484"/>
            <a:ext cx="3305140" cy="330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79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838450" y="0"/>
            <a:ext cx="538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ЗДРАВОСЛОВНО ХРАНЕНЕ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50" y="4134016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21293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07" y="646331"/>
            <a:ext cx="3665180" cy="366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39984"/>
            <a:ext cx="3153896" cy="315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56" y="3788168"/>
            <a:ext cx="2837196" cy="259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79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940267" y="118756"/>
            <a:ext cx="339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ДЕН НА ВОДАТА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60" y="4005064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1636"/>
            <a:ext cx="1783589" cy="178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3320081"/>
            <a:ext cx="3297912" cy="329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46" y="1401997"/>
            <a:ext cx="3038822" cy="403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6" y="441922"/>
            <a:ext cx="2648663" cy="264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79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" y="0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370005" y="-71426"/>
            <a:ext cx="4477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FF0000"/>
                </a:solidFill>
              </a:rPr>
              <a:t>СЕДМИЦА НА ГОРАТА</a:t>
            </a:r>
          </a:p>
          <a:p>
            <a:pPr algn="ctr"/>
            <a:r>
              <a:rPr lang="bg-BG" sz="3600" b="1" i="1" dirty="0" smtClean="0">
                <a:solidFill>
                  <a:srgbClr val="FF0000"/>
                </a:solidFill>
              </a:rPr>
              <a:t>„АЗ     ГОРАТА“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163360"/>
            <a:ext cx="2378020" cy="2694640"/>
          </a:xfrm>
          <a:prstGeom prst="rect">
            <a:avLst/>
          </a:prstGeom>
        </p:spPr>
      </p:pic>
      <p:sp>
        <p:nvSpPr>
          <p:cNvPr id="3" name="Сърце 2"/>
          <p:cNvSpPr/>
          <p:nvPr/>
        </p:nvSpPr>
        <p:spPr>
          <a:xfrm>
            <a:off x="3917448" y="578527"/>
            <a:ext cx="457200" cy="343890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3" y="1117111"/>
            <a:ext cx="2986855" cy="353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721848" cy="272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2" y="750472"/>
            <a:ext cx="2750536" cy="3110576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12" y="260648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076982" y="0"/>
            <a:ext cx="492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МАРАТОН НА ЧЕТЕНЕТО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5" y="4161440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21293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" y="3717032"/>
            <a:ext cx="2780496" cy="278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00" y="677856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82" y="767083"/>
            <a:ext cx="2828900" cy="28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51520" y="320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ОБОГАТЯВАНЕ НА БИБЛИОТЕЧНИЯ КЪТ</a:t>
            </a:r>
          </a:p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 В СЕДМИЦАТА НА КНИГАТАПА 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86" y="4163360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6" y="1452560"/>
            <a:ext cx="2710800" cy="271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86" y="1232377"/>
            <a:ext cx="2304080" cy="230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52560"/>
            <a:ext cx="2984552" cy="2984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-2319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827584" y="21293"/>
            <a:ext cx="749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СВЕТОВЕН ДЕН НА ОКОЛНАТА СРЕДА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69824"/>
            <a:ext cx="2378020" cy="26946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" y="778416"/>
            <a:ext cx="2728332" cy="3730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12" y="778416"/>
            <a:ext cx="2793856" cy="322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68" y="778416"/>
            <a:ext cx="3228176" cy="387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45683" y="-26347"/>
            <a:ext cx="422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УРОЦИ </a:t>
            </a:r>
            <a:r>
              <a:rPr lang="bg-BG" sz="3600" b="1" i="1" smtClean="0">
                <a:solidFill>
                  <a:srgbClr val="00B0F0"/>
                </a:solidFill>
              </a:rPr>
              <a:t>ПО </a:t>
            </a:r>
            <a:r>
              <a:rPr lang="bg-BG" sz="3600" b="1" i="1" smtClean="0">
                <a:solidFill>
                  <a:srgbClr val="00B0F0"/>
                </a:solidFill>
              </a:rPr>
              <a:t>РЕЛИГИЯ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54584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21293"/>
            <a:ext cx="2160240" cy="216024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" y="173693"/>
            <a:ext cx="2160240" cy="216024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3933056"/>
            <a:ext cx="3356065" cy="272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891701"/>
            <a:ext cx="3867124" cy="2465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91701"/>
            <a:ext cx="2780774" cy="3695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18" y="71146"/>
            <a:ext cx="1495149" cy="1495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88386" y="188147"/>
            <a:ext cx="41407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8800" b="1" i="1" dirty="0" smtClean="0">
                <a:solidFill>
                  <a:srgbClr val="FF0000"/>
                </a:solidFill>
              </a:rPr>
              <a:t>КРАЙ !!!</a:t>
            </a:r>
            <a:endParaRPr lang="en-US" sz="8800" b="1" i="1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81533"/>
            <a:ext cx="3034080" cy="3438051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21293"/>
            <a:ext cx="2160240" cy="216024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" y="173693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56511" cy="6957392"/>
          </a:xfrm>
        </p:spPr>
      </p:pic>
      <p:sp>
        <p:nvSpPr>
          <p:cNvPr id="3" name="Правоъгълник 2"/>
          <p:cNvSpPr/>
          <p:nvPr/>
        </p:nvSpPr>
        <p:spPr>
          <a:xfrm>
            <a:off x="1320619" y="188640"/>
            <a:ext cx="6601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              </a:t>
            </a:r>
            <a:r>
              <a:rPr lang="bg-BG" sz="4000" b="1" i="1" dirty="0" smtClean="0">
                <a:solidFill>
                  <a:srgbClr val="FF0000"/>
                </a:solidFill>
              </a:rPr>
              <a:t>ТВОРЧЕСТВО</a:t>
            </a:r>
            <a:r>
              <a:rPr lang="en-US" sz="4000" b="1" i="1" dirty="0" smtClean="0">
                <a:solidFill>
                  <a:srgbClr val="FF0000"/>
                </a:solidFill>
              </a:rPr>
              <a:t>                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23" y="4293096"/>
            <a:ext cx="2136434" cy="2420888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4" y="89520"/>
            <a:ext cx="1524000" cy="1524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7" y="188640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51520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36" y="188640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72" y="3557404"/>
            <a:ext cx="2392680" cy="126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3524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0" y="3096756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0"/>
            <a:ext cx="9156511" cy="6957392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2263528" cy="2564904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2339752" y="162130"/>
            <a:ext cx="5616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bg-BG" sz="4400" b="1" i="1" dirty="0">
                <a:solidFill>
                  <a:srgbClr val="FF0000"/>
                </a:solidFill>
              </a:rPr>
              <a:t>ТВОРЧЕСТВО</a:t>
            </a:r>
            <a:r>
              <a:rPr lang="en-US" sz="4400" b="1" i="1" dirty="0">
                <a:solidFill>
                  <a:srgbClr val="FF0000"/>
                </a:solidFill>
              </a:rPr>
              <a:t>                 </a:t>
            </a:r>
            <a:endParaRPr lang="en-US" sz="4400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2" y="950018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18166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66826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11" cy="6957392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774551" y="188640"/>
            <a:ext cx="71287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i="1" u="sng" dirty="0" smtClean="0">
                <a:solidFill>
                  <a:srgbClr val="FF0000"/>
                </a:solidFill>
              </a:rPr>
              <a:t>ПЕДАГОГИЧЕСКА ДЕЙНОСТ</a:t>
            </a:r>
            <a:endParaRPr lang="bg-BG" sz="4000" b="1" i="1" u="sng" dirty="0">
              <a:solidFill>
                <a:srgbClr val="FF0000"/>
              </a:solidFill>
            </a:endParaRPr>
          </a:p>
          <a:p>
            <a:pPr algn="ctr"/>
            <a:endParaRPr lang="bg-BG" sz="6600" b="1" i="1" u="sng" dirty="0">
              <a:solidFill>
                <a:srgbClr val="00B0F0"/>
              </a:solidFill>
            </a:endParaRPr>
          </a:p>
          <a:p>
            <a:pPr algn="ctr"/>
            <a:endParaRPr lang="bg-BG" sz="4000" b="1" i="1" dirty="0">
              <a:solidFill>
                <a:srgbClr val="00B0F0"/>
              </a:solidFill>
            </a:endParaRPr>
          </a:p>
          <a:p>
            <a:pPr algn="ctr"/>
            <a:endParaRPr lang="bg-BG" sz="6600" b="1" i="1" dirty="0">
              <a:solidFill>
                <a:srgbClr val="00B0F0"/>
              </a:solidFill>
            </a:endParaRPr>
          </a:p>
          <a:p>
            <a:pPr algn="ctr"/>
            <a:endParaRPr lang="bg-BG" sz="6600" b="1" i="1" dirty="0">
              <a:solidFill>
                <a:srgbClr val="00B0F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2133"/>
            <a:ext cx="2450028" cy="277623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77513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36320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7793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07" y="3740048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93798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8"/>
            <a:ext cx="9156511" cy="6957392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467544" y="9068"/>
            <a:ext cx="404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</a:rPr>
              <a:t/>
            </a:r>
            <a:br>
              <a:rPr lang="ru-RU" sz="2800" b="1" i="1" dirty="0">
                <a:solidFill>
                  <a:srgbClr val="00B0F0"/>
                </a:solidFill>
              </a:rPr>
            </a:br>
            <a:endParaRPr lang="en-US" sz="2800" b="1" i="1" dirty="0">
              <a:solidFill>
                <a:srgbClr val="00B0F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25531"/>
            <a:ext cx="2522036" cy="285783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939711" y="211194"/>
            <a:ext cx="55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u="sng" dirty="0">
                <a:solidFill>
                  <a:srgbClr val="FF0000"/>
                </a:solidFill>
              </a:rPr>
              <a:t>ПЕДАГОГИЧЕСКА </a:t>
            </a:r>
            <a:r>
              <a:rPr lang="bg-BG" sz="3600" b="1" i="1" u="sng" dirty="0" smtClean="0">
                <a:solidFill>
                  <a:srgbClr val="FF0000"/>
                </a:solidFill>
              </a:rPr>
              <a:t>ДЕЙНОСТ</a:t>
            </a:r>
            <a:endParaRPr lang="bg-BG" sz="3600" b="1" i="1" u="sng" dirty="0">
              <a:solidFill>
                <a:srgbClr val="FF0000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7525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34" y="902317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81" y="963175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34" y="4143319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2" y="3725531"/>
            <a:ext cx="2253775" cy="300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99" y="3939771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11" cy="6957392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69" y="4221088"/>
            <a:ext cx="2327075" cy="2636912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395535" y="178530"/>
            <a:ext cx="87467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u="sng" dirty="0" smtClean="0">
                <a:solidFill>
                  <a:srgbClr val="FF0000"/>
                </a:solidFill>
              </a:rPr>
              <a:t>ПРАЗНИЦИ</a:t>
            </a:r>
          </a:p>
          <a:p>
            <a:pPr algn="ctr"/>
            <a:r>
              <a:rPr lang="bg-BG" sz="3200" b="1" i="1" dirty="0" smtClean="0">
                <a:solidFill>
                  <a:srgbClr val="00B0F0"/>
                </a:solidFill>
              </a:rPr>
              <a:t>ДЕН НА ТОЛЕРАНТНОСТТА „РАЗЛИЧНИ, НО ЗАЕДНО“</a:t>
            </a:r>
          </a:p>
          <a:p>
            <a:pPr algn="ctr"/>
            <a:endParaRPr lang="bg-BG" sz="3600" b="1" i="1" u="sng" dirty="0">
              <a:solidFill>
                <a:srgbClr val="00B0F0"/>
              </a:solidFill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4390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73" y="2060848"/>
            <a:ext cx="26642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903567"/>
            <a:ext cx="2592289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85043"/>
            <a:ext cx="1372516" cy="13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онтейнер за съдържание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" y="0"/>
            <a:ext cx="9471388" cy="7103541"/>
          </a:xfr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005064"/>
            <a:ext cx="2025782" cy="2295504"/>
          </a:xfrm>
          <a:prstGeom prst="rect">
            <a:avLst/>
          </a:prstGeom>
        </p:spPr>
      </p:pic>
      <p:sp>
        <p:nvSpPr>
          <p:cNvPr id="2" name="Текстово поле 1"/>
          <p:cNvSpPr txBox="1"/>
          <p:nvPr/>
        </p:nvSpPr>
        <p:spPr>
          <a:xfrm>
            <a:off x="1547664" y="332655"/>
            <a:ext cx="6603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00B0F0"/>
                </a:solidFill>
              </a:rPr>
              <a:t>ДЕН НА  НАРОДНИТЕ БУДИТЕЛИ</a:t>
            </a:r>
            <a:endParaRPr lang="bg-BG" sz="3600" b="1" i="1" dirty="0">
              <a:solidFill>
                <a:srgbClr val="00B0F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72373"/>
            <a:ext cx="4615318" cy="461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" y="-172820"/>
            <a:ext cx="9336023" cy="7093791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6" y="3978033"/>
            <a:ext cx="2522036" cy="2857831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051720" y="37764"/>
            <a:ext cx="5468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solidFill>
                  <a:srgbClr val="00B0F0"/>
                </a:solidFill>
              </a:rPr>
              <a:t>ДЕН НА ХРИСТИЯНСКОТО СЕМЕЙСТВО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2392680" cy="239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40" y="1749348"/>
            <a:ext cx="3657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126</Words>
  <Application>Microsoft Office PowerPoint</Application>
  <PresentationFormat>On-screen Show (4:3)</PresentationFormat>
  <Paragraphs>40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K2</cp:lastModifiedBy>
  <cp:revision>114</cp:revision>
  <dcterms:created xsi:type="dcterms:W3CDTF">2021-10-02T10:42:18Z</dcterms:created>
  <dcterms:modified xsi:type="dcterms:W3CDTF">2022-10-06T14:56:51Z</dcterms:modified>
</cp:coreProperties>
</file>