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9" r:id="rId4"/>
    <p:sldId id="257" r:id="rId5"/>
    <p:sldId id="264" r:id="rId6"/>
    <p:sldId id="258" r:id="rId7"/>
    <p:sldId id="274" r:id="rId8"/>
    <p:sldId id="269" r:id="rId9"/>
    <p:sldId id="262" r:id="rId10"/>
    <p:sldId id="270" r:id="rId11"/>
    <p:sldId id="265" r:id="rId12"/>
    <p:sldId id="263" r:id="rId13"/>
    <p:sldId id="266" r:id="rId14"/>
    <p:sldId id="268" r:id="rId15"/>
    <p:sldId id="271" r:id="rId16"/>
    <p:sldId id="272" r:id="rId17"/>
    <p:sldId id="275" r:id="rId18"/>
    <p:sldId id="273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8C612D8-6224-4770-AD67-C660BC4DA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A986AF38-30B1-4467-9CAD-E88553FB4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5E0A4DB-341B-4CCE-8CCA-8FABF1F1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FBC-1937-494D-99D6-6E5E3C3F226B}" type="datetimeFigureOut">
              <a:rPr lang="bg-BG" smtClean="0"/>
              <a:t>22.8.2021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378FCDB-77D0-4B9E-B221-CB8B5A7E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B64AA13-55F2-4F7B-823E-47A32244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6FA1-F08D-46A3-B1B4-625F1BBA4F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350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785C919-1A6F-4780-983D-918259BA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A4B61504-B2D4-4E66-8737-3F2ADB7E6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C57D678-6E92-41A7-88AE-136FB9BD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FBC-1937-494D-99D6-6E5E3C3F226B}" type="datetimeFigureOut">
              <a:rPr lang="bg-BG" smtClean="0"/>
              <a:t>22.8.2021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7496DB3-32FA-4707-AE5E-03800B9E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083E6D7-C3EF-43A6-8147-02E8DD5A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6FA1-F08D-46A3-B1B4-625F1BBA4F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187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A643192C-8616-41EE-8B7D-EA1D8FE62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0F4C9CEB-5DDF-41DC-A738-8165A4D72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B90F16C-F9CA-4706-8620-ED15632D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FBC-1937-494D-99D6-6E5E3C3F226B}" type="datetimeFigureOut">
              <a:rPr lang="bg-BG" smtClean="0"/>
              <a:t>22.8.2021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174B4C5-07BA-4CFB-8263-56C5EFEF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C7D391E-1489-408C-B5E4-8CE27F69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6FA1-F08D-46A3-B1B4-625F1BBA4F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394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5D3A72F-B23F-4373-9FC3-B19A4491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7D19BC8-FF81-478A-B65E-C90D68281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F8B6320-5834-454D-8CD3-6A3FDDFF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FBC-1937-494D-99D6-6E5E3C3F226B}" type="datetimeFigureOut">
              <a:rPr lang="bg-BG" smtClean="0"/>
              <a:t>22.8.2021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C252082-123E-4BDB-8C09-3BA443C7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F4F7447-8785-4EE3-A33C-ADFB0183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6FA1-F08D-46A3-B1B4-625F1BBA4F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534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6A86BA9-8E9A-47C8-BF80-A48F0CAD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37B56BA3-EA40-4D88-93A8-E54F9BFB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5AB5020-B6FA-4BC9-A3D1-FE6091B3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FBC-1937-494D-99D6-6E5E3C3F226B}" type="datetimeFigureOut">
              <a:rPr lang="bg-BG" smtClean="0"/>
              <a:t>22.8.2021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76F5FF0-1CA9-4EF2-9202-A4756DF4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1E3923A-D0A2-44B8-8F3E-F1EF73B8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6FA1-F08D-46A3-B1B4-625F1BBA4F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55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1AB92AC-2119-4967-974F-361F2532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FF72F90-F21E-4ADE-9059-86A28BDE1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D46D7D32-1A3F-4BD8-A79C-151E1BC58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FD3F8F69-B51A-4A4C-8B55-AFD8EAA3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FBC-1937-494D-99D6-6E5E3C3F226B}" type="datetimeFigureOut">
              <a:rPr lang="bg-BG" smtClean="0"/>
              <a:t>22.8.2021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E431653-6980-40E6-AFD9-BEE2C551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992C4D9E-706A-4966-8BAA-3BE1F09B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6FA1-F08D-46A3-B1B4-625F1BBA4F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292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A5D5225-5C62-4EAE-B428-3E1A562B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10338C8-B3AB-433F-B4F0-107875186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EA30CCE9-84F2-4F5C-88D4-94991BC4C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232B799E-39FA-4CDB-8EF2-C342C6EE1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2C9D2FA5-947E-4A6B-BE9B-A93B266A3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2B127E12-EC4C-4D3D-B640-C1407942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FBC-1937-494D-99D6-6E5E3C3F226B}" type="datetimeFigureOut">
              <a:rPr lang="bg-BG" smtClean="0"/>
              <a:t>22.8.2021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A2AC90D5-01B7-4C2C-BD58-C994EE1D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ECC150EA-CD71-4347-ACAE-014317B5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6FA1-F08D-46A3-B1B4-625F1BBA4F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88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43EAE9B-4B60-4FE2-9341-5F9E76EE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BDF698AB-2522-4ABA-80EE-418C83CF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FBC-1937-494D-99D6-6E5E3C3F226B}" type="datetimeFigureOut">
              <a:rPr lang="bg-BG" smtClean="0"/>
              <a:t>22.8.2021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F69142D4-9366-4213-ABDA-E990FD5C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F0CFA8E9-CAD5-4467-ACFF-6A965D24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6FA1-F08D-46A3-B1B4-625F1BBA4F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079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7C6FCF1E-7F4E-45DE-A54D-728DEB37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FBC-1937-494D-99D6-6E5E3C3F226B}" type="datetimeFigureOut">
              <a:rPr lang="bg-BG" smtClean="0"/>
              <a:t>22.8.2021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101803BD-DDA0-48BD-AE28-66205B71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EA96DF0C-04EC-4C54-BA39-1FF27EDC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6FA1-F08D-46A3-B1B4-625F1BBA4F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67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0637241-87DF-4BD4-9B0B-FAFCB042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CA1E0A9-D560-4592-9FE7-4129CFF6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80D6148C-3878-47CA-8A35-86209F08D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75518F5F-441C-4387-B5B3-DE38085A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FBC-1937-494D-99D6-6E5E3C3F226B}" type="datetimeFigureOut">
              <a:rPr lang="bg-BG" smtClean="0"/>
              <a:t>22.8.2021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F59E2BD8-EFB6-4C43-AA56-898A2EAA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8BD73099-DB78-4F25-8A2B-21CAF635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6FA1-F08D-46A3-B1B4-625F1BBA4F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12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195A93C-EAD8-4CF1-AC46-DFE80730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B3EC82CB-19E4-45F2-A4EA-0F6A0BC35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5CF3E7D-E4DC-41D5-A145-ED472006C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1498B879-4079-40E5-A004-21271442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EFBC-1937-494D-99D6-6E5E3C3F226B}" type="datetimeFigureOut">
              <a:rPr lang="bg-BG" smtClean="0"/>
              <a:t>22.8.2021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BE1A35A4-2D3E-4CB0-B1A9-3CB174A0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F0427597-DD43-4926-AB74-6C90DB62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6FA1-F08D-46A3-B1B4-625F1BBA4F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689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DA95EDFB-A1E5-44AF-9412-3E1EE8B1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2E85D549-50DB-4C1B-A6AF-E7B2009E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2583BD2-1264-49FF-B623-2C384EB71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EFBC-1937-494D-99D6-6E5E3C3F226B}" type="datetimeFigureOut">
              <a:rPr lang="bg-BG" smtClean="0"/>
              <a:t>22.8.2021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25B5420-C636-4DFA-B8E6-24C895DD3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D7DB5D0B-F2A5-47D7-94DA-05F94C39D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6FA1-F08D-46A3-B1B4-625F1BBA4F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228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6852A654-0EC5-47B6-B940-3C1A11BAC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8962"/>
          </a:xfrm>
          <a:prstGeom prst="rect">
            <a:avLst/>
          </a:prstGeom>
        </p:spPr>
      </p:pic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85ED9492-653F-4347-93B5-B035169C3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Заглавие 5">
            <a:extLst>
              <a:ext uri="{FF2B5EF4-FFF2-40B4-BE49-F238E27FC236}">
                <a16:creationId xmlns:a16="http://schemas.microsoft.com/office/drawing/2014/main" id="{01BADA55-69CD-4BB0-8087-0DADBCE17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607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356A40A-49E3-44A2-88CB-64A80D19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731889C1-2340-41B9-8ABD-2C4EA2D55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6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038F4FF-4959-4077-AA0D-D2B7D581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47E28DE8-8934-4370-861B-2270A7B83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5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0F17235-3E58-49C6-BC9B-9439FBBC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C4CAD682-681B-40EB-949D-A2DB044DA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3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5AE0D71-A3C8-4D55-9E21-FDCC4B63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FEF1340B-A0DA-4375-9F01-75F927E16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98F1385-17CC-4F5F-86B3-61AECA13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2AD40EF1-DD44-4AEE-8F5A-2B973C217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2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9993388-9C95-4645-8596-64D47A43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C0DAB582-920E-4A29-B51D-13768C3A9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77CA834-8DE1-40C8-8FEB-7B79EB73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EAC94531-7636-46FB-AB84-DDD83E7CD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E278BC5-3932-4E18-A376-02ABBE62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6C470248-1F9D-4664-A221-36307F9A3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8A775B8-D963-4297-9CF4-17EE7FAF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42AEF25D-45B5-484F-A2F0-15B084D3A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77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AFD64C4-7252-49BE-8047-56BB105F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9E61578A-44F1-48A4-B046-EE3E19228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6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CC84D8-3052-4248-99CD-F1B8CC14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38F33D55-8391-4373-A36A-56D07FF58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43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D6C5DDA-79CE-4F6E-86F8-AAEDC1BD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096A2359-76A3-45A7-818B-5404F0F56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57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3CBE5EA-6C3F-4301-9A5D-710F3EC7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BAEAFE17-9C42-4C35-9302-9CD1F5FF0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7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033235B-5D9B-4D9C-A56A-A068DECE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80A5380D-7978-4461-A4C2-9BEAC462B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5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9910984-9E4C-4A54-A05A-94C6546C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id="{9F2F234E-0017-4BF9-B9B9-F5E0F94B4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9EE79F0-A096-4B8F-A25D-A4EA3B7E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5E706BED-2CBE-45C5-94B6-3AA6F10FC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1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6AA7B42-F56E-4DB4-923D-7AE70E07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221A831A-8867-443F-94B2-D297CF129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E018884-7CF0-4A93-A687-69F0F74D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8C28BBE9-1FE5-44E6-8C50-2B925579D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3BFA703-6A96-47D9-8C75-DC713C7C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98AFD3D3-A618-4BEA-9BF6-9F6837CF5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1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2E38577-923F-49AA-9E56-9DBB734F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798C1B4C-0889-403A-989D-E7F1E8F4E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4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 екран</PresentationFormat>
  <Paragraphs>0</Paragraphs>
  <Slides>21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Walentina</dc:creator>
  <cp:lastModifiedBy>Walentina</cp:lastModifiedBy>
  <cp:revision>1</cp:revision>
  <dcterms:created xsi:type="dcterms:W3CDTF">2021-08-22T05:23:03Z</dcterms:created>
  <dcterms:modified xsi:type="dcterms:W3CDTF">2021-08-22T05:41:48Z</dcterms:modified>
</cp:coreProperties>
</file>