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3"/>
  </p:notesMasterIdLst>
  <p:sldIdLst>
    <p:sldId id="273" r:id="rId2"/>
    <p:sldId id="257" r:id="rId3"/>
    <p:sldId id="258" r:id="rId4"/>
    <p:sldId id="261" r:id="rId5"/>
    <p:sldId id="270" r:id="rId6"/>
    <p:sldId id="271" r:id="rId7"/>
    <p:sldId id="259" r:id="rId8"/>
    <p:sldId id="260" r:id="rId9"/>
    <p:sldId id="269" r:id="rId10"/>
    <p:sldId id="275" r:id="rId11"/>
    <p:sldId id="267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ен стил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6441" autoAdjust="0"/>
  </p:normalViewPr>
  <p:slideViewPr>
    <p:cSldViewPr>
      <p:cViewPr varScale="1">
        <p:scale>
          <a:sx n="44" d="100"/>
          <a:sy n="44" d="100"/>
        </p:scale>
        <p:origin x="11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2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делина Георгиева" userId="d3b43dcd9c9bb81e" providerId="LiveId" clId="{2B4686F2-9806-4420-9EE1-F4111DE21594}"/>
    <pc:docChg chg="modSld">
      <pc:chgData name="Аделина Георгиева" userId="d3b43dcd9c9bb81e" providerId="LiveId" clId="{2B4686F2-9806-4420-9EE1-F4111DE21594}" dt="2021-10-19T10:52:39.863" v="5" actId="20577"/>
      <pc:docMkLst>
        <pc:docMk/>
      </pc:docMkLst>
      <pc:sldChg chg="modSp mod">
        <pc:chgData name="Аделина Георгиева" userId="d3b43dcd9c9bb81e" providerId="LiveId" clId="{2B4686F2-9806-4420-9EE1-F4111DE21594}" dt="2021-10-19T06:39:54.834" v="3" actId="20577"/>
        <pc:sldMkLst>
          <pc:docMk/>
          <pc:sldMk cId="1353624951" sldId="256"/>
        </pc:sldMkLst>
        <pc:spChg chg="mod">
          <ac:chgData name="Аделина Георгиева" userId="d3b43dcd9c9bb81e" providerId="LiveId" clId="{2B4686F2-9806-4420-9EE1-F4111DE21594}" dt="2021-10-19T06:39:54.834" v="3" actId="20577"/>
          <ac:spMkLst>
            <pc:docMk/>
            <pc:sldMk cId="1353624951" sldId="256"/>
            <ac:spMk id="3" creationId="{00000000-0000-0000-0000-000000000000}"/>
          </ac:spMkLst>
        </pc:spChg>
      </pc:sldChg>
      <pc:sldChg chg="modSp mod">
        <pc:chgData name="Аделина Георгиева" userId="d3b43dcd9c9bb81e" providerId="LiveId" clId="{2B4686F2-9806-4420-9EE1-F4111DE21594}" dt="2021-10-19T10:52:39.863" v="5" actId="20577"/>
        <pc:sldMkLst>
          <pc:docMk/>
          <pc:sldMk cId="2386420340" sldId="257"/>
        </pc:sldMkLst>
        <pc:spChg chg="mod">
          <ac:chgData name="Аделина Георгиева" userId="d3b43dcd9c9bb81e" providerId="LiveId" clId="{2B4686F2-9806-4420-9EE1-F4111DE21594}" dt="2021-10-19T10:52:39.863" v="5" actId="20577"/>
          <ac:spMkLst>
            <pc:docMk/>
            <pc:sldMk cId="2386420340" sldId="257"/>
            <ac:spMk id="4" creationId="{00000000-0000-0000-0000-000000000000}"/>
          </ac:spMkLst>
        </pc:spChg>
      </pc:sldChg>
    </pc:docChg>
  </pc:docChgLst>
  <pc:docChgLst>
    <pc:chgData name="Аделина Георгиева" userId="d3b43dcd9c9bb81e" providerId="LiveId" clId="{343281D3-3E0A-4A94-9715-208B2485AFE4}"/>
    <pc:docChg chg="undo custSel addSld delSld modSld sldOrd">
      <pc:chgData name="Аделина Георгиева" userId="d3b43dcd9c9bb81e" providerId="LiveId" clId="{343281D3-3E0A-4A94-9715-208B2485AFE4}" dt="2022-09-28T16:02:47.512" v="495" actId="1076"/>
      <pc:docMkLst>
        <pc:docMk/>
      </pc:docMkLst>
      <pc:sldChg chg="del">
        <pc:chgData name="Аделина Георгиева" userId="d3b43dcd9c9bb81e" providerId="LiveId" clId="{343281D3-3E0A-4A94-9715-208B2485AFE4}" dt="2022-09-13T17:18:42.671" v="43" actId="47"/>
        <pc:sldMkLst>
          <pc:docMk/>
          <pc:sldMk cId="1353624951" sldId="256"/>
        </pc:sldMkLst>
      </pc:sldChg>
      <pc:sldChg chg="modSp mod ord setBg">
        <pc:chgData name="Аделина Георгиева" userId="d3b43dcd9c9bb81e" providerId="LiveId" clId="{343281D3-3E0A-4A94-9715-208B2485AFE4}" dt="2022-09-28T08:29:05.030" v="353"/>
        <pc:sldMkLst>
          <pc:docMk/>
          <pc:sldMk cId="2386420340" sldId="257"/>
        </pc:sldMkLst>
        <pc:spChg chg="mod">
          <ac:chgData name="Аделина Георгиева" userId="d3b43dcd9c9bb81e" providerId="LiveId" clId="{343281D3-3E0A-4A94-9715-208B2485AFE4}" dt="2022-09-28T08:28:31.206" v="336" actId="255"/>
          <ac:spMkLst>
            <pc:docMk/>
            <pc:sldMk cId="2386420340" sldId="257"/>
            <ac:spMk id="2" creationId="{00000000-0000-0000-0000-000000000000}"/>
          </ac:spMkLst>
        </pc:spChg>
        <pc:spChg chg="mod">
          <ac:chgData name="Аделина Георгиева" userId="d3b43dcd9c9bb81e" providerId="LiveId" clId="{343281D3-3E0A-4A94-9715-208B2485AFE4}" dt="2022-09-28T08:28:49.373" v="341" actId="313"/>
          <ac:spMkLst>
            <pc:docMk/>
            <pc:sldMk cId="2386420340" sldId="257"/>
            <ac:spMk id="4" creationId="{00000000-0000-0000-0000-000000000000}"/>
          </ac:spMkLst>
        </pc:spChg>
        <pc:picChg chg="mod">
          <ac:chgData name="Аделина Георгиева" userId="d3b43dcd9c9bb81e" providerId="LiveId" clId="{343281D3-3E0A-4A94-9715-208B2485AFE4}" dt="2022-09-28T08:28:14.061" v="333" actId="14100"/>
          <ac:picMkLst>
            <pc:docMk/>
            <pc:sldMk cId="2386420340" sldId="257"/>
            <ac:picMk id="5" creationId="{00000000-0000-0000-0000-000000000000}"/>
          </ac:picMkLst>
        </pc:picChg>
      </pc:sldChg>
      <pc:sldChg chg="modSp mod ord setBg">
        <pc:chgData name="Аделина Георгиева" userId="d3b43dcd9c9bb81e" providerId="LiveId" clId="{343281D3-3E0A-4A94-9715-208B2485AFE4}" dt="2022-09-28T08:26:27.059" v="297" actId="1076"/>
        <pc:sldMkLst>
          <pc:docMk/>
          <pc:sldMk cId="1721266388" sldId="258"/>
        </pc:sldMkLst>
        <pc:spChg chg="mod">
          <ac:chgData name="Аделина Георгиева" userId="d3b43dcd9c9bb81e" providerId="LiveId" clId="{343281D3-3E0A-4A94-9715-208B2485AFE4}" dt="2022-09-28T08:26:19.315" v="295" actId="20577"/>
          <ac:spMkLst>
            <pc:docMk/>
            <pc:sldMk cId="1721266388" sldId="258"/>
            <ac:spMk id="2" creationId="{00000000-0000-0000-0000-000000000000}"/>
          </ac:spMkLst>
        </pc:spChg>
        <pc:picChg chg="mod">
          <ac:chgData name="Аделина Георгиева" userId="d3b43dcd9c9bb81e" providerId="LiveId" clId="{343281D3-3E0A-4A94-9715-208B2485AFE4}" dt="2022-09-28T08:26:27.059" v="297" actId="1076"/>
          <ac:picMkLst>
            <pc:docMk/>
            <pc:sldMk cId="1721266388" sldId="258"/>
            <ac:picMk id="2050" creationId="{00000000-0000-0000-0000-000000000000}"/>
          </ac:picMkLst>
        </pc:picChg>
        <pc:picChg chg="mod">
          <ac:chgData name="Аделина Георгиева" userId="d3b43dcd9c9bb81e" providerId="LiveId" clId="{343281D3-3E0A-4A94-9715-208B2485AFE4}" dt="2022-09-28T08:26:24.507" v="296" actId="1076"/>
          <ac:picMkLst>
            <pc:docMk/>
            <pc:sldMk cId="1721266388" sldId="258"/>
            <ac:picMk id="2052" creationId="{00000000-0000-0000-0000-000000000000}"/>
          </ac:picMkLst>
        </pc:picChg>
      </pc:sldChg>
      <pc:sldChg chg="addSp delSp modSp mod setBg">
        <pc:chgData name="Аделина Георгиева" userId="d3b43dcd9c9bb81e" providerId="LiveId" clId="{343281D3-3E0A-4A94-9715-208B2485AFE4}" dt="2022-09-28T08:45:09.517" v="438" actId="27636"/>
        <pc:sldMkLst>
          <pc:docMk/>
          <pc:sldMk cId="1308375653" sldId="259"/>
        </pc:sldMkLst>
        <pc:spChg chg="mod">
          <ac:chgData name="Аделина Георгиева" userId="d3b43dcd9c9bb81e" providerId="LiveId" clId="{343281D3-3E0A-4A94-9715-208B2485AFE4}" dt="2022-09-28T08:40:31.815" v="411" actId="122"/>
          <ac:spMkLst>
            <pc:docMk/>
            <pc:sldMk cId="1308375653" sldId="259"/>
            <ac:spMk id="2" creationId="{00000000-0000-0000-0000-000000000000}"/>
          </ac:spMkLst>
        </pc:spChg>
        <pc:spChg chg="mod">
          <ac:chgData name="Аделина Георгиева" userId="d3b43dcd9c9bb81e" providerId="LiveId" clId="{343281D3-3E0A-4A94-9715-208B2485AFE4}" dt="2022-09-28T08:45:09.517" v="438" actId="27636"/>
          <ac:spMkLst>
            <pc:docMk/>
            <pc:sldMk cId="1308375653" sldId="259"/>
            <ac:spMk id="3" creationId="{00000000-0000-0000-0000-000000000000}"/>
          </ac:spMkLst>
        </pc:spChg>
        <pc:spChg chg="mod">
          <ac:chgData name="Аделина Георгиева" userId="d3b43dcd9c9bb81e" providerId="LiveId" clId="{343281D3-3E0A-4A94-9715-208B2485AFE4}" dt="2022-09-28T08:45:09.515" v="437" actId="27636"/>
          <ac:spMkLst>
            <pc:docMk/>
            <pc:sldMk cId="1308375653" sldId="259"/>
            <ac:spMk id="4" creationId="{00000000-0000-0000-0000-000000000000}"/>
          </ac:spMkLst>
        </pc:spChg>
        <pc:spChg chg="add del mod">
          <ac:chgData name="Аделина Георгиева" userId="d3b43dcd9c9bb81e" providerId="LiveId" clId="{343281D3-3E0A-4A94-9715-208B2485AFE4}" dt="2022-09-28T08:44:28.800" v="419" actId="11529"/>
          <ac:spMkLst>
            <pc:docMk/>
            <pc:sldMk cId="1308375653" sldId="259"/>
            <ac:spMk id="5" creationId="{5B35F7B0-2798-447A-FDF9-5C0BA9BD9649}"/>
          </ac:spMkLst>
        </pc:spChg>
        <pc:picChg chg="mod">
          <ac:chgData name="Аделина Георгиева" userId="d3b43dcd9c9bb81e" providerId="LiveId" clId="{343281D3-3E0A-4A94-9715-208B2485AFE4}" dt="2022-09-28T08:37:17.508" v="386" actId="1076"/>
          <ac:picMkLst>
            <pc:docMk/>
            <pc:sldMk cId="1308375653" sldId="259"/>
            <ac:picMk id="5125" creationId="{00000000-0000-0000-0000-000000000000}"/>
          </ac:picMkLst>
        </pc:picChg>
      </pc:sldChg>
      <pc:sldChg chg="modSp mod setBg">
        <pc:chgData name="Аделина Георгиева" userId="d3b43dcd9c9bb81e" providerId="LiveId" clId="{343281D3-3E0A-4A94-9715-208B2485AFE4}" dt="2022-09-28T08:45:24.742" v="444" actId="114"/>
        <pc:sldMkLst>
          <pc:docMk/>
          <pc:sldMk cId="1690963743" sldId="260"/>
        </pc:sldMkLst>
        <pc:spChg chg="mod">
          <ac:chgData name="Аделина Георгиева" userId="d3b43dcd9c9bb81e" providerId="LiveId" clId="{343281D3-3E0A-4A94-9715-208B2485AFE4}" dt="2022-09-28T08:45:24.742" v="444" actId="114"/>
          <ac:spMkLst>
            <pc:docMk/>
            <pc:sldMk cId="1690963743" sldId="260"/>
            <ac:spMk id="2" creationId="{00000000-0000-0000-0000-000000000000}"/>
          </ac:spMkLst>
        </pc:spChg>
        <pc:spChg chg="mod">
          <ac:chgData name="Аделина Георгиева" userId="d3b43dcd9c9bb81e" providerId="LiveId" clId="{343281D3-3E0A-4A94-9715-208B2485AFE4}" dt="2022-09-28T08:45:16.963" v="440" actId="113"/>
          <ac:spMkLst>
            <pc:docMk/>
            <pc:sldMk cId="1690963743" sldId="260"/>
            <ac:spMk id="3" creationId="{00000000-0000-0000-0000-000000000000}"/>
          </ac:spMkLst>
        </pc:spChg>
        <pc:spChg chg="mod">
          <ac:chgData name="Аделина Георгиева" userId="d3b43dcd9c9bb81e" providerId="LiveId" clId="{343281D3-3E0A-4A94-9715-208B2485AFE4}" dt="2022-09-28T08:45:20.344" v="442" actId="113"/>
          <ac:spMkLst>
            <pc:docMk/>
            <pc:sldMk cId="1690963743" sldId="260"/>
            <ac:spMk id="4" creationId="{00000000-0000-0000-0000-000000000000}"/>
          </ac:spMkLst>
        </pc:spChg>
        <pc:picChg chg="mod">
          <ac:chgData name="Аделина Георгиева" userId="d3b43dcd9c9bb81e" providerId="LiveId" clId="{343281D3-3E0A-4A94-9715-208B2485AFE4}" dt="2022-09-28T08:37:25.568" v="387" actId="14100"/>
          <ac:picMkLst>
            <pc:docMk/>
            <pc:sldMk cId="1690963743" sldId="260"/>
            <ac:picMk id="2050" creationId="{00000000-0000-0000-0000-000000000000}"/>
          </ac:picMkLst>
        </pc:picChg>
      </pc:sldChg>
      <pc:sldChg chg="addSp delSp modSp mod ord setBg">
        <pc:chgData name="Аделина Георгиева" userId="d3b43dcd9c9bb81e" providerId="LiveId" clId="{343281D3-3E0A-4A94-9715-208B2485AFE4}" dt="2022-09-28T08:22:57.433" v="270"/>
        <pc:sldMkLst>
          <pc:docMk/>
          <pc:sldMk cId="1260712898" sldId="261"/>
        </pc:sldMkLst>
        <pc:spChg chg="del mod">
          <ac:chgData name="Аделина Георгиева" userId="d3b43dcd9c9bb81e" providerId="LiveId" clId="{343281D3-3E0A-4A94-9715-208B2485AFE4}" dt="2022-09-28T08:21:39.373" v="229" actId="21"/>
          <ac:spMkLst>
            <pc:docMk/>
            <pc:sldMk cId="1260712898" sldId="261"/>
            <ac:spMk id="2" creationId="{00000000-0000-0000-0000-000000000000}"/>
          </ac:spMkLst>
        </pc:spChg>
        <pc:spChg chg="add mod">
          <ac:chgData name="Аделина Георгиева" userId="d3b43dcd9c9bb81e" providerId="LiveId" clId="{343281D3-3E0A-4A94-9715-208B2485AFE4}" dt="2022-09-28T08:22:09.507" v="261" actId="122"/>
          <ac:spMkLst>
            <pc:docMk/>
            <pc:sldMk cId="1260712898" sldId="261"/>
            <ac:spMk id="5" creationId="{F7C48757-5DCD-7B98-4F00-72A3A7CB68A7}"/>
          </ac:spMkLst>
        </pc:spChg>
        <pc:graphicFrameChg chg="mod modGraphic">
          <ac:chgData name="Аделина Георгиева" userId="d3b43dcd9c9bb81e" providerId="LiveId" clId="{343281D3-3E0A-4A94-9715-208B2485AFE4}" dt="2022-09-28T08:22:20.125" v="267" actId="20577"/>
          <ac:graphicFrameMkLst>
            <pc:docMk/>
            <pc:sldMk cId="1260712898" sldId="261"/>
            <ac:graphicFrameMk id="4" creationId="{00000000-0000-0000-0000-000000000000}"/>
          </ac:graphicFrameMkLst>
        </pc:graphicFrameChg>
      </pc:sldChg>
      <pc:sldChg chg="del">
        <pc:chgData name="Аделина Георгиева" userId="d3b43dcd9c9bb81e" providerId="LiveId" clId="{343281D3-3E0A-4A94-9715-208B2485AFE4}" dt="2022-09-28T08:36:26.010" v="378" actId="47"/>
        <pc:sldMkLst>
          <pc:docMk/>
          <pc:sldMk cId="3281072038" sldId="263"/>
        </pc:sldMkLst>
      </pc:sldChg>
      <pc:sldChg chg="del">
        <pc:chgData name="Аделина Георгиева" userId="d3b43dcd9c9bb81e" providerId="LiveId" clId="{343281D3-3E0A-4A94-9715-208B2485AFE4}" dt="2022-09-28T08:36:23.083" v="377" actId="47"/>
        <pc:sldMkLst>
          <pc:docMk/>
          <pc:sldMk cId="3040974166" sldId="265"/>
        </pc:sldMkLst>
      </pc:sldChg>
      <pc:sldChg chg="del">
        <pc:chgData name="Аделина Георгиева" userId="d3b43dcd9c9bb81e" providerId="LiveId" clId="{343281D3-3E0A-4A94-9715-208B2485AFE4}" dt="2022-09-28T08:36:18.528" v="375" actId="47"/>
        <pc:sldMkLst>
          <pc:docMk/>
          <pc:sldMk cId="2224509132" sldId="266"/>
        </pc:sldMkLst>
      </pc:sldChg>
      <pc:sldChg chg="addSp delSp modSp mod setBg">
        <pc:chgData name="Аделина Георгиева" userId="d3b43dcd9c9bb81e" providerId="LiveId" clId="{343281D3-3E0A-4A94-9715-208B2485AFE4}" dt="2022-09-28T08:39:41.019" v="403" actId="1076"/>
        <pc:sldMkLst>
          <pc:docMk/>
          <pc:sldMk cId="1368883931" sldId="267"/>
        </pc:sldMkLst>
        <pc:spChg chg="add del mod">
          <ac:chgData name="Аделина Георгиева" userId="d3b43dcd9c9bb81e" providerId="LiveId" clId="{343281D3-3E0A-4A94-9715-208B2485AFE4}" dt="2022-09-28T08:39:39.608" v="402" actId="1076"/>
          <ac:spMkLst>
            <pc:docMk/>
            <pc:sldMk cId="1368883931" sldId="267"/>
            <ac:spMk id="2" creationId="{00000000-0000-0000-0000-000000000000}"/>
          </ac:spMkLst>
        </pc:spChg>
        <pc:spChg chg="add del mod">
          <ac:chgData name="Аделина Георгиева" userId="d3b43dcd9c9bb81e" providerId="LiveId" clId="{343281D3-3E0A-4A94-9715-208B2485AFE4}" dt="2022-09-28T08:24:18.651" v="282" actId="21"/>
          <ac:spMkLst>
            <pc:docMk/>
            <pc:sldMk cId="1368883931" sldId="267"/>
            <ac:spMk id="4" creationId="{0D7D5B94-F70F-28B8-8D6C-0F80F7EADDB3}"/>
          </ac:spMkLst>
        </pc:spChg>
        <pc:picChg chg="add mod">
          <ac:chgData name="Аделина Георгиева" userId="d3b43dcd9c9bb81e" providerId="LiveId" clId="{343281D3-3E0A-4A94-9715-208B2485AFE4}" dt="2022-09-28T08:39:41.019" v="403" actId="1076"/>
          <ac:picMkLst>
            <pc:docMk/>
            <pc:sldMk cId="1368883931" sldId="267"/>
            <ac:picMk id="1026" creationId="{E2758EB8-E565-8EE8-D706-293171AD0F72}"/>
          </ac:picMkLst>
        </pc:picChg>
        <pc:picChg chg="mod">
          <ac:chgData name="Аделина Георгиева" userId="d3b43dcd9c9bb81e" providerId="LiveId" clId="{343281D3-3E0A-4A94-9715-208B2485AFE4}" dt="2022-09-28T08:39:25.699" v="399" actId="1076"/>
          <ac:picMkLst>
            <pc:docMk/>
            <pc:sldMk cId="1368883931" sldId="267"/>
            <ac:picMk id="3074" creationId="{00000000-0000-0000-0000-000000000000}"/>
          </ac:picMkLst>
        </pc:picChg>
      </pc:sldChg>
      <pc:sldChg chg="modSp del">
        <pc:chgData name="Аделина Георгиева" userId="d3b43dcd9c9bb81e" providerId="LiveId" clId="{343281D3-3E0A-4A94-9715-208B2485AFE4}" dt="2022-09-28T08:36:21.324" v="376" actId="47"/>
        <pc:sldMkLst>
          <pc:docMk/>
          <pc:sldMk cId="0" sldId="268"/>
        </pc:sldMkLst>
        <pc:spChg chg="mod">
          <ac:chgData name="Аделина Георгиева" userId="d3b43dcd9c9bb81e" providerId="LiveId" clId="{343281D3-3E0A-4A94-9715-208B2485AFE4}" dt="2022-09-13T17:19:16.089" v="44"/>
          <ac:spMkLst>
            <pc:docMk/>
            <pc:sldMk cId="0" sldId="268"/>
            <ac:spMk id="2" creationId="{00000000-0000-0000-0000-000000000000}"/>
          </ac:spMkLst>
        </pc:spChg>
      </pc:sldChg>
      <pc:sldChg chg="addSp delSp modSp mod setBg">
        <pc:chgData name="Аделина Георгиева" userId="d3b43dcd9c9bb81e" providerId="LiveId" clId="{343281D3-3E0A-4A94-9715-208B2485AFE4}" dt="2022-09-28T08:46:49.819" v="452"/>
        <pc:sldMkLst>
          <pc:docMk/>
          <pc:sldMk cId="0" sldId="269"/>
        </pc:sldMkLst>
        <pc:spChg chg="del mod">
          <ac:chgData name="Аделина Георгиева" userId="d3b43dcd9c9bb81e" providerId="LiveId" clId="{343281D3-3E0A-4A94-9715-208B2485AFE4}" dt="2022-09-28T08:34:08.516" v="362" actId="21"/>
          <ac:spMkLst>
            <pc:docMk/>
            <pc:sldMk cId="0" sldId="269"/>
            <ac:spMk id="2" creationId="{00000000-0000-0000-0000-000000000000}"/>
          </ac:spMkLst>
        </pc:spChg>
        <pc:spChg chg="add mod">
          <ac:chgData name="Аделина Георгиева" userId="d3b43dcd9c9bb81e" providerId="LiveId" clId="{343281D3-3E0A-4A94-9715-208B2485AFE4}" dt="2022-09-28T08:46:47.804" v="451" actId="14100"/>
          <ac:spMkLst>
            <pc:docMk/>
            <pc:sldMk cId="0" sldId="269"/>
            <ac:spMk id="3" creationId="{7B6D5091-0B32-C5B4-BECF-08D028EE2244}"/>
          </ac:spMkLst>
        </pc:spChg>
        <pc:spChg chg="add del mod">
          <ac:chgData name="Аделина Георгиева" userId="d3b43dcd9c9bb81e" providerId="LiveId" clId="{343281D3-3E0A-4A94-9715-208B2485AFE4}" dt="2022-09-28T08:33:48" v="355"/>
          <ac:spMkLst>
            <pc:docMk/>
            <pc:sldMk cId="0" sldId="269"/>
            <ac:spMk id="4" creationId="{EE36CB5D-10B7-3C7C-42A2-E72CD455D1BC}"/>
          </ac:spMkLst>
        </pc:spChg>
        <pc:picChg chg="add mod">
          <ac:chgData name="Аделина Георгиева" userId="d3b43dcd9c9bb81e" providerId="LiveId" clId="{343281D3-3E0A-4A94-9715-208B2485AFE4}" dt="2022-09-28T08:46:49.819" v="452"/>
          <ac:picMkLst>
            <pc:docMk/>
            <pc:sldMk cId="0" sldId="269"/>
            <ac:picMk id="4" creationId="{65535BEC-67B2-C0BA-98F6-7B5393893880}"/>
          </ac:picMkLst>
        </pc:picChg>
        <pc:picChg chg="del">
          <ac:chgData name="Аделина Георгиева" userId="d3b43dcd9c9bb81e" providerId="LiveId" clId="{343281D3-3E0A-4A94-9715-208B2485AFE4}" dt="2022-09-28T08:33:45.191" v="354" actId="478"/>
          <ac:picMkLst>
            <pc:docMk/>
            <pc:sldMk cId="0" sldId="269"/>
            <ac:picMk id="5" creationId="{7C3166AD-8784-47A4-9D2E-040A400D1F93}"/>
          </ac:picMkLst>
        </pc:picChg>
        <pc:picChg chg="add del mod">
          <ac:chgData name="Аделина Георгиева" userId="d3b43dcd9c9bb81e" providerId="LiveId" clId="{343281D3-3E0A-4A94-9715-208B2485AFE4}" dt="2022-09-28T08:46:41.461" v="450" actId="21"/>
          <ac:picMkLst>
            <pc:docMk/>
            <pc:sldMk cId="0" sldId="269"/>
            <ac:picMk id="7" creationId="{68DAA251-0ED6-6D10-7151-91B9C12FA2FE}"/>
          </ac:picMkLst>
        </pc:picChg>
      </pc:sldChg>
      <pc:sldChg chg="modSp mod ord setBg">
        <pc:chgData name="Аделина Георгиева" userId="d3b43dcd9c9bb81e" providerId="LiveId" clId="{343281D3-3E0A-4A94-9715-208B2485AFE4}" dt="2022-09-28T10:14:32.581" v="493" actId="20577"/>
        <pc:sldMkLst>
          <pc:docMk/>
          <pc:sldMk cId="0" sldId="270"/>
        </pc:sldMkLst>
        <pc:spChg chg="mod">
          <ac:chgData name="Аделина Георгиева" userId="d3b43dcd9c9bb81e" providerId="LiveId" clId="{343281D3-3E0A-4A94-9715-208B2485AFE4}" dt="2022-09-28T10:14:32.581" v="493" actId="20577"/>
          <ac:spMkLst>
            <pc:docMk/>
            <pc:sldMk cId="0" sldId="270"/>
            <ac:spMk id="2" creationId="{00000000-0000-0000-0000-000000000000}"/>
          </ac:spMkLst>
        </pc:spChg>
      </pc:sldChg>
      <pc:sldChg chg="ord setBg">
        <pc:chgData name="Аделина Георгиева" userId="d3b43dcd9c9bb81e" providerId="LiveId" clId="{343281D3-3E0A-4A94-9715-208B2485AFE4}" dt="2022-09-28T08:23:14.721" v="275"/>
        <pc:sldMkLst>
          <pc:docMk/>
          <pc:sldMk cId="0" sldId="271"/>
        </pc:sldMkLst>
      </pc:sldChg>
      <pc:sldChg chg="delSp modSp new del mod setBg">
        <pc:chgData name="Аделина Георгиева" userId="d3b43dcd9c9bb81e" providerId="LiveId" clId="{343281D3-3E0A-4A94-9715-208B2485AFE4}" dt="2022-09-28T08:12:13.972" v="123" actId="47"/>
        <pc:sldMkLst>
          <pc:docMk/>
          <pc:sldMk cId="570710804" sldId="272"/>
        </pc:sldMkLst>
        <pc:spChg chg="del">
          <ac:chgData name="Аделина Георгиева" userId="d3b43dcd9c9bb81e" providerId="LiveId" clId="{343281D3-3E0A-4A94-9715-208B2485AFE4}" dt="2022-09-13T17:18:07.853" v="34" actId="21"/>
          <ac:spMkLst>
            <pc:docMk/>
            <pc:sldMk cId="570710804" sldId="272"/>
            <ac:spMk id="2" creationId="{73B09846-AAB4-5302-7081-B178230DC05E}"/>
          </ac:spMkLst>
        </pc:spChg>
        <pc:spChg chg="mod">
          <ac:chgData name="Аделина Георгиева" userId="d3b43dcd9c9bb81e" providerId="LiveId" clId="{343281D3-3E0A-4A94-9715-208B2485AFE4}" dt="2022-09-13T17:18:34.509" v="42" actId="20577"/>
          <ac:spMkLst>
            <pc:docMk/>
            <pc:sldMk cId="570710804" sldId="272"/>
            <ac:spMk id="3" creationId="{269C7967-3650-1E48-92B0-04671C3A513B}"/>
          </ac:spMkLst>
        </pc:spChg>
      </pc:sldChg>
      <pc:sldChg chg="delSp modSp new mod setBg">
        <pc:chgData name="Аделина Георгиева" userId="d3b43dcd9c9bb81e" providerId="LiveId" clId="{343281D3-3E0A-4A94-9715-208B2485AFE4}" dt="2022-09-28T08:14:53.578" v="132" actId="478"/>
        <pc:sldMkLst>
          <pc:docMk/>
          <pc:sldMk cId="1325783632" sldId="273"/>
        </pc:sldMkLst>
        <pc:spChg chg="del">
          <ac:chgData name="Аделина Георгиева" userId="d3b43dcd9c9bb81e" providerId="LiveId" clId="{343281D3-3E0A-4A94-9715-208B2485AFE4}" dt="2022-09-28T08:14:53.578" v="132" actId="478"/>
          <ac:spMkLst>
            <pc:docMk/>
            <pc:sldMk cId="1325783632" sldId="273"/>
            <ac:spMk id="2" creationId="{137D7429-3206-0474-95BC-F182DDA6E105}"/>
          </ac:spMkLst>
        </pc:spChg>
        <pc:spChg chg="mod">
          <ac:chgData name="Аделина Георгиева" userId="d3b43dcd9c9bb81e" providerId="LiveId" clId="{343281D3-3E0A-4A94-9715-208B2485AFE4}" dt="2022-09-28T08:12:34.457" v="131" actId="27636"/>
          <ac:spMkLst>
            <pc:docMk/>
            <pc:sldMk cId="1325783632" sldId="273"/>
            <ac:spMk id="3" creationId="{A667E475-8FDE-B93F-E0C7-338A5A693E7F}"/>
          </ac:spMkLst>
        </pc:spChg>
      </pc:sldChg>
      <pc:sldChg chg="addSp delSp modSp new del mod ord setBg">
        <pc:chgData name="Аделина Георгиева" userId="d3b43dcd9c9bb81e" providerId="LiveId" clId="{343281D3-3E0A-4A94-9715-208B2485AFE4}" dt="2022-09-28T08:47:48.873" v="489" actId="47"/>
        <pc:sldMkLst>
          <pc:docMk/>
          <pc:sldMk cId="4091300921" sldId="274"/>
        </pc:sldMkLst>
        <pc:spChg chg="del">
          <ac:chgData name="Аделина Георгиева" userId="d3b43dcd9c9bb81e" providerId="LiveId" clId="{343281D3-3E0A-4A94-9715-208B2485AFE4}" dt="2022-09-28T08:36:02.849" v="374" actId="21"/>
          <ac:spMkLst>
            <pc:docMk/>
            <pc:sldMk cId="4091300921" sldId="274"/>
            <ac:spMk id="2" creationId="{D1B29AB1-1BD4-322E-BA29-5097D424F03E}"/>
          </ac:spMkLst>
        </pc:spChg>
        <pc:spChg chg="del">
          <ac:chgData name="Аделина Георгиева" userId="d3b43dcd9c9bb81e" providerId="LiveId" clId="{343281D3-3E0A-4A94-9715-208B2485AFE4}" dt="2022-09-28T08:35:31.889" v="365"/>
          <ac:spMkLst>
            <pc:docMk/>
            <pc:sldMk cId="4091300921" sldId="274"/>
            <ac:spMk id="3" creationId="{B12EA816-6379-1FB5-EF3D-A2259D2C857D}"/>
          </ac:spMkLst>
        </pc:spChg>
        <pc:spChg chg="add mod">
          <ac:chgData name="Аделина Георгиева" userId="d3b43dcd9c9bb81e" providerId="LiveId" clId="{343281D3-3E0A-4A94-9715-208B2485AFE4}" dt="2022-09-28T08:47:02.019" v="453" actId="21"/>
          <ac:spMkLst>
            <pc:docMk/>
            <pc:sldMk cId="4091300921" sldId="274"/>
            <ac:spMk id="3" creationId="{D1CDC305-B486-0154-4FC6-E5C295CEC25E}"/>
          </ac:spMkLst>
        </pc:spChg>
        <pc:picChg chg="add del mod">
          <ac:chgData name="Аделина Георгиева" userId="d3b43dcd9c9bb81e" providerId="LiveId" clId="{343281D3-3E0A-4A94-9715-208B2485AFE4}" dt="2022-09-28T08:47:02.019" v="453" actId="21"/>
          <ac:picMkLst>
            <pc:docMk/>
            <pc:sldMk cId="4091300921" sldId="274"/>
            <ac:picMk id="5" creationId="{99C6496C-6F93-0417-7DF9-600C2D7CE4CC}"/>
          </ac:picMkLst>
        </pc:picChg>
      </pc:sldChg>
      <pc:sldChg chg="addSp delSp modSp new mod ord setBg">
        <pc:chgData name="Аделина Георгиева" userId="d3b43dcd9c9bb81e" providerId="LiveId" clId="{343281D3-3E0A-4A94-9715-208B2485AFE4}" dt="2022-09-28T16:02:47.512" v="495" actId="1076"/>
        <pc:sldMkLst>
          <pc:docMk/>
          <pc:sldMk cId="2676789239" sldId="275"/>
        </pc:sldMkLst>
        <pc:spChg chg="mod">
          <ac:chgData name="Аделина Георгиева" userId="d3b43dcd9c9bb81e" providerId="LiveId" clId="{343281D3-3E0A-4A94-9715-208B2485AFE4}" dt="2022-09-28T08:47:34.045" v="482" actId="113"/>
          <ac:spMkLst>
            <pc:docMk/>
            <pc:sldMk cId="2676789239" sldId="275"/>
            <ac:spMk id="2" creationId="{DA9CD997-6CCD-441F-8C5E-F7F5F75D7DA0}"/>
          </ac:spMkLst>
        </pc:spChg>
        <pc:spChg chg="del">
          <ac:chgData name="Аделина Георгиева" userId="d3b43dcd9c9bb81e" providerId="LiveId" clId="{343281D3-3E0A-4A94-9715-208B2485AFE4}" dt="2022-09-28T08:47:06.154" v="454"/>
          <ac:spMkLst>
            <pc:docMk/>
            <pc:sldMk cId="2676789239" sldId="275"/>
            <ac:spMk id="3" creationId="{33C24675-E286-E265-3DA5-A46A6FE7CD57}"/>
          </ac:spMkLst>
        </pc:spChg>
        <pc:picChg chg="add mod">
          <ac:chgData name="Аделина Георгиева" userId="d3b43dcd9c9bb81e" providerId="LiveId" clId="{343281D3-3E0A-4A94-9715-208B2485AFE4}" dt="2022-09-28T16:02:47.512" v="495" actId="1076"/>
          <ac:picMkLst>
            <pc:docMk/>
            <pc:sldMk cId="2676789239" sldId="275"/>
            <ac:picMk id="4" creationId="{EE444BDC-E8C7-0E6F-43DE-951EC79BE8DF}"/>
          </ac:picMkLst>
        </pc:picChg>
      </pc:sldChg>
    </pc:docChg>
  </pc:docChgLst>
  <pc:docChgLst>
    <pc:chgData name="Аделина Георгиева" userId="d3b43dcd9c9bb81e" providerId="LiveId" clId="{958657E8-3580-46E9-89C4-209F96CECE9A}"/>
    <pc:docChg chg="custSel delSld modSld sldOrd">
      <pc:chgData name="Аделина Георгиева" userId="d3b43dcd9c9bb81e" providerId="LiveId" clId="{958657E8-3580-46E9-89C4-209F96CECE9A}" dt="2021-10-19T06:35:44.993" v="101" actId="14100"/>
      <pc:docMkLst>
        <pc:docMk/>
      </pc:docMkLst>
      <pc:sldChg chg="modSp mod">
        <pc:chgData name="Аделина Георгиева" userId="d3b43dcd9c9bb81e" providerId="LiveId" clId="{958657E8-3580-46E9-89C4-209F96CECE9A}" dt="2021-10-19T06:02:43.201" v="1" actId="20577"/>
        <pc:sldMkLst>
          <pc:docMk/>
          <pc:sldMk cId="2386420340" sldId="257"/>
        </pc:sldMkLst>
        <pc:spChg chg="mod">
          <ac:chgData name="Аделина Георгиева" userId="d3b43dcd9c9bb81e" providerId="LiveId" clId="{958657E8-3580-46E9-89C4-209F96CECE9A}" dt="2021-10-19T06:02:43.201" v="1" actId="20577"/>
          <ac:spMkLst>
            <pc:docMk/>
            <pc:sldMk cId="2386420340" sldId="257"/>
            <ac:spMk id="4" creationId="{00000000-0000-0000-0000-000000000000}"/>
          </ac:spMkLst>
        </pc:spChg>
      </pc:sldChg>
      <pc:sldChg chg="modSp mod">
        <pc:chgData name="Аделина Георгиева" userId="d3b43dcd9c9bb81e" providerId="LiveId" clId="{958657E8-3580-46E9-89C4-209F96CECE9A}" dt="2021-10-19T06:02:56.453" v="8" actId="20577"/>
        <pc:sldMkLst>
          <pc:docMk/>
          <pc:sldMk cId="1260712898" sldId="261"/>
        </pc:sldMkLst>
        <pc:graphicFrameChg chg="modGraphic">
          <ac:chgData name="Аделина Георгиева" userId="d3b43dcd9c9bb81e" providerId="LiveId" clId="{958657E8-3580-46E9-89C4-209F96CECE9A}" dt="2021-10-19T06:02:56.453" v="8" actId="20577"/>
          <ac:graphicFrameMkLst>
            <pc:docMk/>
            <pc:sldMk cId="1260712898" sldId="261"/>
            <ac:graphicFrameMk id="4" creationId="{00000000-0000-0000-0000-000000000000}"/>
          </ac:graphicFrameMkLst>
        </pc:graphicFrameChg>
      </pc:sldChg>
      <pc:sldChg chg="del">
        <pc:chgData name="Аделина Георгиева" userId="d3b43dcd9c9bb81e" providerId="LiveId" clId="{958657E8-3580-46E9-89C4-209F96CECE9A}" dt="2021-10-19T06:02:59.065" v="9" actId="47"/>
        <pc:sldMkLst>
          <pc:docMk/>
          <pc:sldMk cId="1398640540" sldId="262"/>
        </pc:sldMkLst>
      </pc:sldChg>
      <pc:sldChg chg="addSp delSp modSp mod">
        <pc:chgData name="Аделина Георгиева" userId="d3b43dcd9c9bb81e" providerId="LiveId" clId="{958657E8-3580-46E9-89C4-209F96CECE9A}" dt="2021-10-19T06:09:07.486" v="57" actId="14100"/>
        <pc:sldMkLst>
          <pc:docMk/>
          <pc:sldMk cId="3281072038" sldId="263"/>
        </pc:sldMkLst>
        <pc:picChg chg="add del mod">
          <ac:chgData name="Аделина Георгиева" userId="d3b43dcd9c9bb81e" providerId="LiveId" clId="{958657E8-3580-46E9-89C4-209F96CECE9A}" dt="2021-10-19T06:06:53.425" v="37" actId="478"/>
          <ac:picMkLst>
            <pc:docMk/>
            <pc:sldMk cId="3281072038" sldId="263"/>
            <ac:picMk id="3" creationId="{FF74B2AC-0F4C-40BA-A85D-AC1F2EC5C4AD}"/>
          </ac:picMkLst>
        </pc:picChg>
        <pc:picChg chg="add mod">
          <ac:chgData name="Аделина Георгиева" userId="d3b43dcd9c9bb81e" providerId="LiveId" clId="{958657E8-3580-46E9-89C4-209F96CECE9A}" dt="2021-10-19T06:09:03.261" v="56" actId="14100"/>
          <ac:picMkLst>
            <pc:docMk/>
            <pc:sldMk cId="3281072038" sldId="263"/>
            <ac:picMk id="6" creationId="{EF90E8A4-0202-4B0E-8C50-E1BF9630B2EC}"/>
          </ac:picMkLst>
        </pc:picChg>
        <pc:picChg chg="add del mod">
          <ac:chgData name="Аделина Георгиева" userId="d3b43dcd9c9bb81e" providerId="LiveId" clId="{958657E8-3580-46E9-89C4-209F96CECE9A}" dt="2021-10-19T06:08:33.222" v="46" actId="478"/>
          <ac:picMkLst>
            <pc:docMk/>
            <pc:sldMk cId="3281072038" sldId="263"/>
            <ac:picMk id="8" creationId="{11E32966-A998-4FB0-BA85-DFB926AB88BC}"/>
          </ac:picMkLst>
        </pc:picChg>
        <pc:picChg chg="add mod">
          <ac:chgData name="Аделина Георгиева" userId="d3b43dcd9c9bb81e" providerId="LiveId" clId="{958657E8-3580-46E9-89C4-209F96CECE9A}" dt="2021-10-19T06:09:07.486" v="57" actId="14100"/>
          <ac:picMkLst>
            <pc:docMk/>
            <pc:sldMk cId="3281072038" sldId="263"/>
            <ac:picMk id="10" creationId="{525D1F38-1B28-411A-9BC3-FEB92E99CDB4}"/>
          </ac:picMkLst>
        </pc:picChg>
        <pc:picChg chg="del mod">
          <ac:chgData name="Аделина Георгиева" userId="d3b43dcd9c9bb81e" providerId="LiveId" clId="{958657E8-3580-46E9-89C4-209F96CECE9A}" dt="2021-10-19T06:07:59.629" v="43" actId="478"/>
          <ac:picMkLst>
            <pc:docMk/>
            <pc:sldMk cId="3281072038" sldId="263"/>
            <ac:picMk id="3074" creationId="{00000000-0000-0000-0000-000000000000}"/>
          </ac:picMkLst>
        </pc:picChg>
        <pc:picChg chg="del mod">
          <ac:chgData name="Аделина Георгиева" userId="d3b43dcd9c9bb81e" providerId="LiveId" clId="{958657E8-3580-46E9-89C4-209F96CECE9A}" dt="2021-10-19T06:05:50.263" v="26" actId="478"/>
          <ac:picMkLst>
            <pc:docMk/>
            <pc:sldMk cId="3281072038" sldId="263"/>
            <ac:picMk id="3076" creationId="{00000000-0000-0000-0000-000000000000}"/>
          </ac:picMkLst>
        </pc:picChg>
        <pc:picChg chg="del">
          <ac:chgData name="Аделина Георгиева" userId="d3b43dcd9c9bb81e" providerId="LiveId" clId="{958657E8-3580-46E9-89C4-209F96CECE9A}" dt="2021-10-19T06:08:22.833" v="44" actId="478"/>
          <ac:picMkLst>
            <pc:docMk/>
            <pc:sldMk cId="3281072038" sldId="263"/>
            <ac:picMk id="18434" creationId="{00000000-0000-0000-0000-000000000000}"/>
          </ac:picMkLst>
        </pc:picChg>
      </pc:sldChg>
      <pc:sldChg chg="addSp delSp modSp mod">
        <pc:chgData name="Аделина Георгиева" userId="d3b43dcd9c9bb81e" providerId="LiveId" clId="{958657E8-3580-46E9-89C4-209F96CECE9A}" dt="2021-10-19T06:03:15.705" v="16" actId="14100"/>
        <pc:sldMkLst>
          <pc:docMk/>
          <pc:sldMk cId="3040974166" sldId="265"/>
        </pc:sldMkLst>
        <pc:picChg chg="add mod">
          <ac:chgData name="Аделина Георгиева" userId="d3b43dcd9c9bb81e" providerId="LiveId" clId="{958657E8-3580-46E9-89C4-209F96CECE9A}" dt="2021-10-19T06:03:15.705" v="16" actId="14100"/>
          <ac:picMkLst>
            <pc:docMk/>
            <pc:sldMk cId="3040974166" sldId="265"/>
            <ac:picMk id="4" creationId="{3C9EBCED-AD65-4D10-8890-3EC1549E5B22}"/>
          </ac:picMkLst>
        </pc:picChg>
        <pc:picChg chg="del">
          <ac:chgData name="Аделина Георгиева" userId="d3b43dcd9c9bb81e" providerId="LiveId" clId="{958657E8-3580-46E9-89C4-209F96CECE9A}" dt="2021-10-19T06:03:04.496" v="10" actId="478"/>
          <ac:picMkLst>
            <pc:docMk/>
            <pc:sldMk cId="3040974166" sldId="265"/>
            <ac:picMk id="1026" creationId="{00000000-0000-0000-0000-000000000000}"/>
          </ac:picMkLst>
        </pc:picChg>
      </pc:sldChg>
      <pc:sldChg chg="addSp delSp modSp mod ord">
        <pc:chgData name="Аделина Георгиева" userId="d3b43dcd9c9bb81e" providerId="LiveId" clId="{958657E8-3580-46E9-89C4-209F96CECE9A}" dt="2021-10-19T06:33:11.094" v="87"/>
        <pc:sldMkLst>
          <pc:docMk/>
          <pc:sldMk cId="2224509132" sldId="266"/>
        </pc:sldMkLst>
        <pc:picChg chg="add mod">
          <ac:chgData name="Аделина Георгиева" userId="d3b43dcd9c9bb81e" providerId="LiveId" clId="{958657E8-3580-46E9-89C4-209F96CECE9A}" dt="2021-10-19T06:22:43.214" v="68" actId="14100"/>
          <ac:picMkLst>
            <pc:docMk/>
            <pc:sldMk cId="2224509132" sldId="266"/>
            <ac:picMk id="4" creationId="{E1D8E77F-EB50-4DF5-B481-9616D9053998}"/>
          </ac:picMkLst>
        </pc:picChg>
        <pc:picChg chg="add mod">
          <ac:chgData name="Аделина Георгиева" userId="d3b43dcd9c9bb81e" providerId="LiveId" clId="{958657E8-3580-46E9-89C4-209F96CECE9A}" dt="2021-10-19T06:22:46.447" v="69" actId="14100"/>
          <ac:picMkLst>
            <pc:docMk/>
            <pc:sldMk cId="2224509132" sldId="266"/>
            <ac:picMk id="6" creationId="{3DA2CF0B-8907-426E-9F04-02A7BD237590}"/>
          </ac:picMkLst>
        </pc:picChg>
        <pc:picChg chg="del">
          <ac:chgData name="Аделина Георгиева" userId="d3b43dcd9c9bb81e" providerId="LiveId" clId="{958657E8-3580-46E9-89C4-209F96CECE9A}" dt="2021-10-19T06:04:01.027" v="17" actId="478"/>
          <ac:picMkLst>
            <pc:docMk/>
            <pc:sldMk cId="2224509132" sldId="266"/>
            <ac:picMk id="4098" creationId="{00000000-0000-0000-0000-000000000000}"/>
          </ac:picMkLst>
        </pc:picChg>
        <pc:picChg chg="del">
          <ac:chgData name="Аделина Георгиева" userId="d3b43dcd9c9bb81e" providerId="LiveId" clId="{958657E8-3580-46E9-89C4-209F96CECE9A}" dt="2021-10-19T06:22:07.408" v="58" actId="478"/>
          <ac:picMkLst>
            <pc:docMk/>
            <pc:sldMk cId="2224509132" sldId="266"/>
            <ac:picMk id="4099" creationId="{00000000-0000-0000-0000-000000000000}"/>
          </ac:picMkLst>
        </pc:picChg>
      </pc:sldChg>
      <pc:sldChg chg="addSp delSp modSp mod">
        <pc:chgData name="Аделина Георгиева" userId="d3b43dcd9c9bb81e" providerId="LiveId" clId="{958657E8-3580-46E9-89C4-209F96CECE9A}" dt="2021-10-19T06:35:44.993" v="101" actId="14100"/>
        <pc:sldMkLst>
          <pc:docMk/>
          <pc:sldMk cId="0" sldId="268"/>
        </pc:sldMkLst>
        <pc:spChg chg="del">
          <ac:chgData name="Аделина Георгиева" userId="d3b43dcd9c9bb81e" providerId="LiveId" clId="{958657E8-3580-46E9-89C4-209F96CECE9A}" dt="2021-10-19T06:35:05.770" v="89"/>
          <ac:spMkLst>
            <pc:docMk/>
            <pc:sldMk cId="0" sldId="268"/>
            <ac:spMk id="3" creationId="{00000000-0000-0000-0000-000000000000}"/>
          </ac:spMkLst>
        </pc:spChg>
        <pc:picChg chg="add mod">
          <ac:chgData name="Аделина Георгиева" userId="d3b43dcd9c9bb81e" providerId="LiveId" clId="{958657E8-3580-46E9-89C4-209F96CECE9A}" dt="2021-10-19T06:35:31.598" v="96" actId="14100"/>
          <ac:picMkLst>
            <pc:docMk/>
            <pc:sldMk cId="0" sldId="268"/>
            <ac:picMk id="5" creationId="{674D776F-95DA-4DE1-BEB5-503F2DF582CE}"/>
          </ac:picMkLst>
        </pc:picChg>
        <pc:picChg chg="add mod">
          <ac:chgData name="Аделина Георгиева" userId="d3b43dcd9c9bb81e" providerId="LiveId" clId="{958657E8-3580-46E9-89C4-209F96CECE9A}" dt="2021-10-19T06:35:44.993" v="101" actId="14100"/>
          <ac:picMkLst>
            <pc:docMk/>
            <pc:sldMk cId="0" sldId="268"/>
            <ac:picMk id="7" creationId="{541F3A17-64B2-4981-99A6-EB78A29636EF}"/>
          </ac:picMkLst>
        </pc:picChg>
        <pc:picChg chg="del">
          <ac:chgData name="Аделина Георгиева" userId="d3b43dcd9c9bb81e" providerId="LiveId" clId="{958657E8-3580-46E9-89C4-209F96CECE9A}" dt="2021-10-19T06:33:30.240" v="88" actId="478"/>
          <ac:picMkLst>
            <pc:docMk/>
            <pc:sldMk cId="0" sldId="268"/>
            <ac:picMk id="2050" creationId="{00000000-0000-0000-0000-000000000000}"/>
          </ac:picMkLst>
        </pc:picChg>
      </pc:sldChg>
      <pc:sldChg chg="addSp delSp modSp mod">
        <pc:chgData name="Аделина Георгиева" userId="d3b43dcd9c9bb81e" providerId="LiveId" clId="{958657E8-3580-46E9-89C4-209F96CECE9A}" dt="2021-10-19T06:33:01.907" v="85" actId="14100"/>
        <pc:sldMkLst>
          <pc:docMk/>
          <pc:sldMk cId="0" sldId="269"/>
        </pc:sldMkLst>
        <pc:spChg chg="del">
          <ac:chgData name="Аделина Георгиева" userId="d3b43dcd9c9bb81e" providerId="LiveId" clId="{958657E8-3580-46E9-89C4-209F96CECE9A}" dt="2021-10-19T06:32:25.841" v="72"/>
          <ac:spMkLst>
            <pc:docMk/>
            <pc:sldMk cId="0" sldId="269"/>
            <ac:spMk id="3" creationId="{00000000-0000-0000-0000-000000000000}"/>
          </ac:spMkLst>
        </pc:spChg>
        <pc:picChg chg="add mod">
          <ac:chgData name="Аделина Георгиева" userId="d3b43dcd9c9bb81e" providerId="LiveId" clId="{958657E8-3580-46E9-89C4-209F96CECE9A}" dt="2021-10-19T06:33:01.907" v="85" actId="14100"/>
          <ac:picMkLst>
            <pc:docMk/>
            <pc:sldMk cId="0" sldId="269"/>
            <ac:picMk id="5" creationId="{7C3166AD-8784-47A4-9D2E-040A400D1F93}"/>
          </ac:picMkLst>
        </pc:picChg>
        <pc:picChg chg="del mod">
          <ac:chgData name="Аделина Георгиева" userId="d3b43dcd9c9bb81e" providerId="LiveId" clId="{958657E8-3580-46E9-89C4-209F96CECE9A}" dt="2021-10-19T06:32:20.390" v="71" actId="478"/>
          <ac:picMkLst>
            <pc:docMk/>
            <pc:sldMk cId="0" sldId="269"/>
            <ac:picMk id="102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BA08C-5063-44BC-AE00-AFC78DF46351}" type="datetimeFigureOut">
              <a:rPr lang="bg-BG" smtClean="0"/>
              <a:t>28.9.2022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0D530-6836-4E18-92EA-DC72BE7983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495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41367AD-3016-F425-3DE9-CD161931E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8A8B0A60-0B22-17EC-3E7B-D9D6CF733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55494AB-7E13-62D2-C311-175EBB95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28.9.2022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44E60DB-41AE-4E04-FAFD-CCAD14BE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E46E3FC9-2466-69C0-52BA-CD254640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62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4F8E5C1-016B-AFC7-3FAE-903B2BE6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058D1664-960A-52BE-621C-B8BBD72D8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27A38391-D852-C445-78A4-44FAB5093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28.9.2022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CEA6061-5821-6249-04E2-E863F8D4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D9B8FFF-31BA-BACC-2240-ED3549A51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2738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5643073A-77CE-5E81-E968-FCE2A7882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E692CE3E-E87C-7723-C1F6-EDADFE8B8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1B85A69B-13A4-E66F-A878-5929B8B9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28.9.2022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B5933C87-26DC-7BFE-0CAF-3861EE32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9A8B68C5-EDB6-EB15-44E2-F95EC03F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367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0FD9E01-F369-F094-E701-D209068D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B931497-FC50-0811-6EA6-4228AAB42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F53B401-CF83-17C8-7817-F7BBCF61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28.9.2022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D5CBCA58-761F-AE7A-A8D9-6C0A845C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AB6C739D-6636-7C1E-C2D5-36F37A7D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803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B608DA8-EB08-ABC1-818C-C2326E39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74FB7B23-CF2D-5C6E-7C8B-A7C87049C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16C97BC8-52C6-E608-2F58-B9983E6B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28.9.2022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50346655-2B66-5A40-9981-7F52DF00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43C94C7-CF5F-AA9D-6525-4559BC50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9806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954A179-E23F-F8E8-65E1-0E70E81F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4B961A2-A485-65FA-6A07-FE2258C40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228386EE-41E3-1D57-5AB2-520A4106C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586D70EA-3CE2-0B90-0A7E-CA4F7664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28.9.2022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CB241FAD-6C12-A130-DD90-B73441F9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12F9F087-0DF0-42B9-02D4-8978531A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117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D95BE31-7595-48B3-72BE-5BBAC1D2A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0CE669A7-423F-548A-DD61-EDDB5D524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FDF8A5A5-2432-EAC7-48DA-D8A4312AB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A60F8463-7999-F4E0-B589-14A754472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8499F0D7-87BD-AFDB-5F1C-4111FD181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E103BF62-52FD-C35E-1C65-F939DE9B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28.9.2022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BE20E27C-FA87-A839-04A6-28C4BCA1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E9105052-94B9-9863-B7EB-AA5A8D0A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622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B50508D-830F-C82F-19DC-D3F05CC0C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BA783343-B19A-9FC3-EE01-02BF85D9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28.9.2022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2228ACF8-C4E4-776F-F47F-F849ACCD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917BA956-6C47-A196-B9FB-742F0D5A7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989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49570842-2441-A6FD-E463-6E917317D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28.9.2022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B7D28784-9248-C986-9D92-930E0AD45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C8D1549A-263F-C759-F019-2A3C4DB3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367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55F5CBB-BC20-F8BB-AD0F-DBF5DBD26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EDB7BB6-02A9-78C0-99B4-8974ACAD2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1A30DD7A-99E7-FDE4-B44A-7381FA6BB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AF20839A-B894-5958-4BFB-E0B350E42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28.9.2022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B9393F79-ABD0-05E6-E0F6-5368B709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E6C41733-2D6E-886A-4A18-069A10F8E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371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3903A8C-2246-8698-179F-E6EC5D42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1C37B74A-4DCF-28CB-BB92-05152F576E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15C12D41-7157-548F-D135-A46C853B3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BAF7F924-0B3B-0A7C-503B-7C76E2B1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28.9.2022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41C8D59F-25A6-E9B3-3037-13FDB0DB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CADA595E-0D07-9B33-1C02-A3EA1A23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207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84A64F04-78C1-3D1A-2F1C-105CF511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4327346B-7654-6E51-1FEB-66533FE7A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C02F7780-3573-774F-5209-ECD2D3D92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BA24D-DC6E-41EE-8BE6-5B9C479A7F82}" type="datetimeFigureOut">
              <a:rPr lang="bg-BG" smtClean="0"/>
              <a:pPr/>
              <a:t>28.9.2022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D2CF545C-035E-0113-1468-E314A9A12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E7C81527-35B5-2AEF-8774-904F19604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115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-edelvai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667E475-8FDE-B93F-E0C7-338A5A693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768" y="1690689"/>
            <a:ext cx="5184576" cy="23300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ДГ “Еделвайс“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bg-BG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Портфолио на </a:t>
            </a:r>
            <a:br>
              <a:rPr lang="bg-BG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g-BG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 Ежко“</a:t>
            </a:r>
          </a:p>
          <a:p>
            <a:pPr marL="0" indent="0" algn="ctr">
              <a:buNone/>
            </a:pPr>
            <a:r>
              <a:rPr lang="bg-BG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2022/2023 учебна година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25783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A9CD997-6CCD-441F-8C5E-F7F5F75D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pPr algn="ctr"/>
            <a:r>
              <a:rPr lang="bg-BG" b="1" dirty="0">
                <a:solidFill>
                  <a:schemeClr val="accent1">
                    <a:lumMod val="50000"/>
                  </a:schemeClr>
                </a:solidFill>
              </a:rPr>
              <a:t>Успешна учебна година!</a:t>
            </a:r>
          </a:p>
        </p:txBody>
      </p:sp>
      <p:pic>
        <p:nvPicPr>
          <p:cNvPr id="4" name="Контейнер за съдържание 4">
            <a:extLst>
              <a:ext uri="{FF2B5EF4-FFF2-40B4-BE49-F238E27FC236}">
                <a16:creationId xmlns:a16="http://schemas.microsoft.com/office/drawing/2014/main" id="{EE444BDC-E8C7-0E6F-43DE-951EC79BE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14" y="1484784"/>
            <a:ext cx="6734572" cy="4620171"/>
          </a:xfrm>
        </p:spPr>
      </p:pic>
    </p:spTree>
    <p:extLst>
      <p:ext uri="{BB962C8B-B14F-4D97-AF65-F5344CB8AC3E}">
        <p14:creationId xmlns:p14="http://schemas.microsoft.com/office/powerpoint/2010/main" val="267678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636102"/>
          </a:xfrm>
        </p:spPr>
        <p:txBody>
          <a:bodyPr>
            <a:normAutofit fontScale="90000"/>
          </a:bodyPr>
          <a:lstStyle/>
          <a:p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Екип на </a:t>
            </a:r>
            <a:r>
              <a:rPr lang="bg-BG" dirty="0" err="1">
                <a:solidFill>
                  <a:schemeClr val="accent1">
                    <a:lumMod val="50000"/>
                  </a:schemeClr>
                </a:solidFill>
              </a:rPr>
              <a:t>група“Ежко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“:</a:t>
            </a:r>
            <a:br>
              <a:rPr lang="bg-B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bg-BG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Старши учител</a:t>
            </a:r>
            <a:br>
              <a:rPr lang="bg-BG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bg-BG" dirty="0" err="1">
                <a:solidFill>
                  <a:schemeClr val="accent1">
                    <a:lumMod val="50000"/>
                  </a:schemeClr>
                </a:solidFill>
              </a:rPr>
              <a:t>Лиделина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 Величкова</a:t>
            </a:r>
            <a:br>
              <a:rPr lang="bg-BG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Учител</a:t>
            </a:r>
            <a:br>
              <a:rPr lang="bg-BG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Аделина Георгиева</a:t>
            </a:r>
            <a:br>
              <a:rPr lang="bg-BG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Помощник-възпитател</a:t>
            </a:r>
            <a:br>
              <a:rPr lang="bg-BG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Нели Борисова</a:t>
            </a:r>
            <a:br>
              <a:rPr lang="bg-BG" dirty="0"/>
            </a:br>
            <a:br>
              <a:rPr lang="bg-BG" dirty="0"/>
            </a:br>
            <a:br>
              <a:rPr lang="bg-BG" dirty="0"/>
            </a:br>
            <a:endParaRPr lang="bg-BG" dirty="0"/>
          </a:p>
        </p:txBody>
      </p:sp>
      <p:pic>
        <p:nvPicPr>
          <p:cNvPr id="3074" name="Picture 2" descr="C:\Users\Dom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2758EB8-E565-8EE8-D706-293171AD0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28798"/>
            <a:ext cx="3960440" cy="364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8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39135" cy="563662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chemeClr val="accent1">
                    <a:lumMod val="50000"/>
                  </a:schemeClr>
                </a:solidFill>
              </a:rPr>
              <a:t>Информация за група „</a:t>
            </a:r>
            <a:r>
              <a:rPr lang="bg-BG" sz="3200" b="1" dirty="0" err="1">
                <a:solidFill>
                  <a:schemeClr val="accent1">
                    <a:lumMod val="50000"/>
                  </a:schemeClr>
                </a:solidFill>
              </a:rPr>
              <a:t>Ежко</a:t>
            </a:r>
            <a:r>
              <a:rPr lang="bg-BG" sz="3200" b="1" dirty="0">
                <a:solidFill>
                  <a:schemeClr val="accent1">
                    <a:lumMod val="50000"/>
                  </a:schemeClr>
                </a:solidFill>
              </a:rPr>
              <a:t>“</a:t>
            </a: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320480" cy="3203078"/>
          </a:xfrm>
          <a:pattFill prst="pct5">
            <a:fgClr>
              <a:schemeClr val="accent1">
                <a:hueOff val="0"/>
                <a:satOff val="0"/>
                <a:lumOff val="0"/>
              </a:schemeClr>
            </a:fgClr>
            <a:bgClr>
              <a:schemeClr val="bg1"/>
            </a:bgClr>
          </a:pattFill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8712968" cy="3074020"/>
          </a:xfrm>
        </p:spPr>
        <p:txBody>
          <a:bodyPr>
            <a:normAutofit/>
          </a:bodyPr>
          <a:lstStyle/>
          <a:p>
            <a:r>
              <a:rPr lang="bg-BG" sz="2800" dirty="0">
                <a:solidFill>
                  <a:schemeClr val="accent1">
                    <a:lumMod val="50000"/>
                  </a:schemeClr>
                </a:solidFill>
              </a:rPr>
              <a:t>Група „Ежко“ се намира в ДГ „Еделвайс“  гр.Кюстендил. Състои се от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19</a:t>
            </a:r>
            <a:r>
              <a:rPr lang="bg-BG" sz="2800" dirty="0">
                <a:solidFill>
                  <a:schemeClr val="accent1">
                    <a:lumMod val="50000"/>
                  </a:schemeClr>
                </a:solidFill>
              </a:rPr>
              <a:t> деца на възраст 2-3 г.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Престоят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децата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в ДГ е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целодневен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като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се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редуват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основни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и</a:t>
            </a:r>
          </a:p>
          <a:p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допълнителни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форми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педагогическо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взаимодействие.</a:t>
            </a:r>
          </a:p>
          <a:p>
            <a:r>
              <a:rPr lang="en-US" sz="2800" dirty="0">
                <a:hlinkClick r:id="rId3"/>
              </a:rPr>
              <a:t>http://www.dg-edelvais.com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38642034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420517"/>
            <a:ext cx="8229600" cy="2163660"/>
          </a:xfrm>
        </p:spPr>
        <p:txBody>
          <a:bodyPr>
            <a:normAutofit/>
          </a:bodyPr>
          <a:lstStyle/>
          <a:p>
            <a:pPr algn="ctr"/>
            <a:r>
              <a:rPr lang="bg-BG" b="1" dirty="0">
                <a:solidFill>
                  <a:schemeClr val="accent5">
                    <a:lumMod val="50000"/>
                  </a:schemeClr>
                </a:solidFill>
              </a:rPr>
              <a:t>В детската градина ний живеем –</a:t>
            </a:r>
            <a:br>
              <a:rPr lang="bg-BG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bg-BG" b="1" dirty="0">
                <a:solidFill>
                  <a:schemeClr val="accent5">
                    <a:lumMod val="50000"/>
                  </a:schemeClr>
                </a:solidFill>
              </a:rPr>
              <a:t>Тук играем,учим се и пеем!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bg-BG" b="1" dirty="0">
                <a:solidFill>
                  <a:schemeClr val="accent5">
                    <a:lumMod val="50000"/>
                  </a:schemeClr>
                </a:solidFill>
              </a:rPr>
              <a:t>Заедно растем и мечтаем,никога в нищо не скучаем!</a:t>
            </a:r>
          </a:p>
        </p:txBody>
      </p:sp>
      <p:pic>
        <p:nvPicPr>
          <p:cNvPr id="2050" name="Picture 2" descr="C:\Users\bg\Desktop\detski igr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1652" y="3754617"/>
            <a:ext cx="4143404" cy="2682866"/>
          </a:xfrm>
          <a:prstGeom prst="rect">
            <a:avLst/>
          </a:prstGeom>
          <a:noFill/>
        </p:spPr>
      </p:pic>
      <p:pic>
        <p:nvPicPr>
          <p:cNvPr id="2052" name="Picture 4" descr="Резултат с изображение за пеещи де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450" y="2966984"/>
            <a:ext cx="3500462" cy="2613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126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290574"/>
              </p:ext>
            </p:extLst>
          </p:nvPr>
        </p:nvGraphicFramePr>
        <p:xfrm>
          <a:off x="358308" y="1571612"/>
          <a:ext cx="8373626" cy="44210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5272">
                <a:tc>
                  <a:txBody>
                    <a:bodyPr/>
                    <a:lstStyle/>
                    <a:p>
                      <a:r>
                        <a:rPr lang="bg-BG" sz="2000" dirty="0"/>
                        <a:t>Понеделник</a:t>
                      </a:r>
                    </a:p>
                    <a:p>
                      <a:endParaRPr lang="bg-BG" sz="2000" dirty="0"/>
                    </a:p>
                    <a:p>
                      <a:r>
                        <a:rPr lang="bg-BG" sz="2000" dirty="0"/>
                        <a:t>Сутрин</a:t>
                      </a:r>
                    </a:p>
                  </a:txBody>
                  <a:tcPr marL="91442" marR="9144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Вторник</a:t>
                      </a:r>
                    </a:p>
                  </a:txBody>
                  <a:tcPr marL="91442" marR="9144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Сряда</a:t>
                      </a:r>
                    </a:p>
                  </a:txBody>
                  <a:tcPr marL="91442" marR="9144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Четвъртък</a:t>
                      </a:r>
                    </a:p>
                  </a:txBody>
                  <a:tcPr marL="91442" marR="9144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Петък</a:t>
                      </a:r>
                    </a:p>
                  </a:txBody>
                  <a:tcPr marL="91442" marR="91442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272">
                <a:tc>
                  <a:txBody>
                    <a:bodyPr/>
                    <a:lstStyle/>
                    <a:p>
                      <a:r>
                        <a:rPr lang="bg-BG" dirty="0"/>
                        <a:t>Математика</a:t>
                      </a:r>
                    </a:p>
                    <a:p>
                      <a:endParaRPr lang="bg-BG" dirty="0"/>
                    </a:p>
                  </a:txBody>
                  <a:tcPr marL="91442" marR="9144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Околен свят</a:t>
                      </a:r>
                    </a:p>
                  </a:txBody>
                  <a:tcPr marL="91442" marR="9144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Конструиране и технологии</a:t>
                      </a:r>
                    </a:p>
                  </a:txBody>
                  <a:tcPr marL="91442" marR="9144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Български език и      литература</a:t>
                      </a:r>
                      <a:br>
                        <a:rPr lang="bg-BG" dirty="0"/>
                      </a:br>
                      <a:r>
                        <a:rPr lang="bg-BG" dirty="0"/>
                        <a:t>Музика</a:t>
                      </a:r>
                    </a:p>
                  </a:txBody>
                  <a:tcPr marL="91442" marR="9144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Изобразително</a:t>
                      </a:r>
                      <a:r>
                        <a:rPr lang="bg-BG" baseline="0" dirty="0"/>
                        <a:t> изкуство</a:t>
                      </a:r>
                      <a:endParaRPr lang="bg-BG" dirty="0"/>
                    </a:p>
                  </a:txBody>
                  <a:tcPr marL="91442" marR="9144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5272">
                <a:tc>
                  <a:txBody>
                    <a:bodyPr/>
                    <a:lstStyle/>
                    <a:p>
                      <a:r>
                        <a:rPr lang="bg-BG" dirty="0"/>
                        <a:t>Следобед</a:t>
                      </a:r>
                    </a:p>
                  </a:txBody>
                  <a:tcPr marL="91442" marR="9144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 marL="91442" marR="9144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 marL="91442" marR="9144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marL="91442" marR="9144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 marL="91442" marR="91442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5272">
                <a:tc>
                  <a:txBody>
                    <a:bodyPr/>
                    <a:lstStyle/>
                    <a:p>
                      <a:r>
                        <a:rPr lang="bg-BG" dirty="0"/>
                        <a:t>Физическа култура</a:t>
                      </a:r>
                    </a:p>
                  </a:txBody>
                  <a:tcPr marL="91442" marR="9144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Изобразително изкуство</a:t>
                      </a:r>
                    </a:p>
                  </a:txBody>
                  <a:tcPr marL="91442" marR="9144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Музика</a:t>
                      </a:r>
                    </a:p>
                  </a:txBody>
                  <a:tcPr marL="91442" marR="9144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Физическа култура</a:t>
                      </a:r>
                    </a:p>
                    <a:p>
                      <a:endParaRPr lang="bg-BG" dirty="0"/>
                    </a:p>
                  </a:txBody>
                  <a:tcPr marL="91442" marR="9144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Физическа</a:t>
                      </a:r>
                      <a:r>
                        <a:rPr lang="bg-BG" baseline="0" dirty="0"/>
                        <a:t> култура</a:t>
                      </a:r>
                      <a:endParaRPr lang="bg-BG" dirty="0"/>
                    </a:p>
                  </a:txBody>
                  <a:tcPr marL="91442" marR="9144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Заглавие 4">
            <a:extLst>
              <a:ext uri="{FF2B5EF4-FFF2-40B4-BE49-F238E27FC236}">
                <a16:creationId xmlns:a16="http://schemas.microsoft.com/office/drawing/2014/main" id="{F7C48757-5DCD-7B98-4F00-72A3A7CB6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pPr algn="ctr"/>
            <a:r>
              <a:rPr lang="bg-BG" dirty="0"/>
              <a:t>	</a:t>
            </a:r>
            <a:r>
              <a:rPr lang="bg-BG" b="1" dirty="0">
                <a:solidFill>
                  <a:srgbClr val="002060"/>
                </a:solidFill>
              </a:rPr>
              <a:t>Седмично разпределение</a:t>
            </a:r>
          </a:p>
        </p:txBody>
      </p:sp>
    </p:spTree>
    <p:extLst>
      <p:ext uri="{BB962C8B-B14F-4D97-AF65-F5344CB8AC3E}">
        <p14:creationId xmlns:p14="http://schemas.microsoft.com/office/powerpoint/2010/main" val="12607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g-BG" sz="2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Седмично разпределение на основните и допънителните форми на педагогическо взаимодействи в първа възрастова </a:t>
            </a:r>
            <a:r>
              <a:rPr lang="bg-BG" sz="22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група (2-3 </a:t>
            </a:r>
            <a:r>
              <a:rPr lang="bg-BG" sz="2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979489"/>
              </p:ext>
            </p:extLst>
          </p:nvPr>
        </p:nvGraphicFramePr>
        <p:xfrm>
          <a:off x="548682" y="1718269"/>
          <a:ext cx="822960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bg-BG" dirty="0"/>
                        <a:t>Форми</a:t>
                      </a:r>
                      <a:br>
                        <a:rPr lang="bg-BG" dirty="0"/>
                      </a:br>
                      <a:r>
                        <a:rPr lang="bg-BG" dirty="0"/>
                        <a:t>Времетраене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Понеделник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Вторник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Сряда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Четвъртък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Петък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508783"/>
              </p:ext>
            </p:extLst>
          </p:nvPr>
        </p:nvGraphicFramePr>
        <p:xfrm>
          <a:off x="571471" y="2380319"/>
          <a:ext cx="8183931" cy="1256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7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8971"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6.30-8.30</a:t>
                      </a:r>
                      <a:br>
                        <a:rPr lang="bg-BG" dirty="0">
                          <a:solidFill>
                            <a:schemeClr val="tx1"/>
                          </a:solidFill>
                        </a:rPr>
                      </a:br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       ДФ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Прием на децата </a:t>
                      </a:r>
                      <a:br>
                        <a:rPr lang="bg-BG" dirty="0">
                          <a:solidFill>
                            <a:schemeClr val="tx1"/>
                          </a:solidFill>
                        </a:rPr>
                      </a:br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(утринна</a:t>
                      </a:r>
                      <a:r>
                        <a:rPr lang="bg-BG" baseline="0" dirty="0">
                          <a:solidFill>
                            <a:schemeClr val="tx1"/>
                          </a:solidFill>
                        </a:rPr>
                        <a:t> гимнастика,дейности по избор, индивидуална работа и др.</a:t>
                      </a:r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8.30-9.00</a:t>
                      </a:r>
                    </a:p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Закуска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579116"/>
              </p:ext>
            </p:extLst>
          </p:nvPr>
        </p:nvGraphicFramePr>
        <p:xfrm>
          <a:off x="571469" y="4400234"/>
          <a:ext cx="8158181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7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96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9.30-9.50</a:t>
                      </a:r>
                      <a:r>
                        <a:rPr lang="bg-BG" baseline="0" dirty="0"/>
                        <a:t> </a:t>
                      </a:r>
                      <a:br>
                        <a:rPr lang="bg-BG" baseline="0" dirty="0"/>
                      </a:br>
                      <a:r>
                        <a:rPr lang="bg-BG" baseline="0" dirty="0"/>
                        <a:t>     ПС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Околен свят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Констр. и 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БЕЛ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Изобр.</a:t>
                      </a:r>
                      <a:br>
                        <a:rPr lang="bg-BG" dirty="0"/>
                      </a:br>
                      <a:r>
                        <a:rPr lang="bg-BG" baseline="0" dirty="0"/>
                        <a:t>изкуство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116110"/>
              </p:ext>
            </p:extLst>
          </p:nvPr>
        </p:nvGraphicFramePr>
        <p:xfrm>
          <a:off x="571471" y="5035148"/>
          <a:ext cx="8158179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5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9.50-10.00</a:t>
                      </a:r>
                      <a:br>
                        <a:rPr lang="bg-BG" dirty="0"/>
                      </a:br>
                      <a:r>
                        <a:rPr lang="bg-BG" dirty="0"/>
                        <a:t>   ДФ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Подвижни игри и</a:t>
                      </a:r>
                      <a:r>
                        <a:rPr lang="bg-BG" baseline="0" dirty="0"/>
                        <a:t> др.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40022"/>
              </p:ext>
            </p:extLst>
          </p:nvPr>
        </p:nvGraphicFramePr>
        <p:xfrm>
          <a:off x="571470" y="5675228"/>
          <a:ext cx="814393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7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10.00-10.20</a:t>
                      </a:r>
                      <a:br>
                        <a:rPr lang="bg-BG" dirty="0"/>
                      </a:br>
                      <a:r>
                        <a:rPr lang="bg-BG" dirty="0"/>
                        <a:t>   ПС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ДФ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ДФ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ДФ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Музика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Музика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040430"/>
              </p:ext>
            </p:extLst>
          </p:nvPr>
        </p:nvGraphicFramePr>
        <p:xfrm>
          <a:off x="571472" y="6342216"/>
          <a:ext cx="8143932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6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bg-BG" dirty="0"/>
                        <a:t>10.20-10.30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Междинна подкрепителна закуска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386B3FCB-4EB8-4B34-BD6B-3C4A05FB5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734712"/>
              </p:ext>
            </p:extLst>
          </p:nvPr>
        </p:nvGraphicFramePr>
        <p:xfrm>
          <a:off x="571472" y="3746700"/>
          <a:ext cx="815818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256">
                  <a:extLst>
                    <a:ext uri="{9D8B030D-6E8A-4147-A177-3AD203B41FA5}">
                      <a16:colId xmlns:a16="http://schemas.microsoft.com/office/drawing/2014/main" val="689227183"/>
                    </a:ext>
                  </a:extLst>
                </a:gridCol>
                <a:gridCol w="6605924">
                  <a:extLst>
                    <a:ext uri="{9D8B030D-6E8A-4147-A177-3AD203B41FA5}">
                      <a16:colId xmlns:a16="http://schemas.microsoft.com/office/drawing/2014/main" val="1358885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9.00-9.30</a:t>
                      </a:r>
                      <a:br>
                        <a:rPr lang="bg-BG" dirty="0"/>
                      </a:br>
                      <a:r>
                        <a:rPr lang="bg-BG" dirty="0"/>
                        <a:t> ДФ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Разговори , игри и др.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2704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072206"/>
            <a:ext cx="8229600" cy="428628"/>
          </a:xfrm>
        </p:spPr>
        <p:txBody>
          <a:bodyPr>
            <a:noAutofit/>
          </a:bodyPr>
          <a:lstStyle/>
          <a:p>
            <a:r>
              <a:rPr lang="bg-BG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Методи за проследяване на </a:t>
            </a:r>
            <a:r>
              <a:rPr lang="bg-BG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постиженията- педагогическо наблюдение , беседа , тестови метод.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219992"/>
              </p:ext>
            </p:extLst>
          </p:nvPr>
        </p:nvGraphicFramePr>
        <p:xfrm>
          <a:off x="428596" y="1935162"/>
          <a:ext cx="2143140" cy="993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3772">
                <a:tc>
                  <a:txBody>
                    <a:bodyPr/>
                    <a:lstStyle/>
                    <a:p>
                      <a:r>
                        <a:rPr lang="bg-BG" dirty="0"/>
                        <a:t>10.30-12.30</a:t>
                      </a:r>
                      <a:br>
                        <a:rPr lang="bg-BG" dirty="0"/>
                      </a:br>
                      <a:r>
                        <a:rPr lang="bg-BG" dirty="0"/>
                        <a:t>        ДФ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721466"/>
              </p:ext>
            </p:extLst>
          </p:nvPr>
        </p:nvGraphicFramePr>
        <p:xfrm>
          <a:off x="2555776" y="1928802"/>
          <a:ext cx="61119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Дейности</a:t>
                      </a:r>
                      <a:r>
                        <a:rPr lang="bg-BG" baseline="0" dirty="0"/>
                        <a:t> , които не са дейност на детската градина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Дейност по избор, игри на открито,разходки,закалителни</a:t>
                      </a:r>
                      <a:r>
                        <a:rPr lang="bg-BG" baseline="0" dirty="0"/>
                        <a:t> процедури и др.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498372"/>
              </p:ext>
            </p:extLst>
          </p:nvPr>
        </p:nvGraphicFramePr>
        <p:xfrm>
          <a:off x="428596" y="2928934"/>
          <a:ext cx="8215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12.00-12.30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Обяд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606750"/>
              </p:ext>
            </p:extLst>
          </p:nvPr>
        </p:nvGraphicFramePr>
        <p:xfrm>
          <a:off x="428596" y="3286124"/>
          <a:ext cx="821537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/>
                        <a:t>12.30-15.00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Подготовка за сън</a:t>
                      </a:r>
                      <a:br>
                        <a:rPr lang="bg-BG" dirty="0"/>
                      </a:br>
                      <a:r>
                        <a:rPr lang="bg-BG" dirty="0"/>
                        <a:t>Следобеден</a:t>
                      </a:r>
                      <a:r>
                        <a:rPr lang="bg-BG" baseline="0" dirty="0"/>
                        <a:t> сън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484591"/>
              </p:ext>
            </p:extLst>
          </p:nvPr>
        </p:nvGraphicFramePr>
        <p:xfrm>
          <a:off x="428596" y="3929066"/>
          <a:ext cx="82153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15.00-15.30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Тоалет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15.30-16.00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Следобедна подкрепителна закуска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600491"/>
              </p:ext>
            </p:extLst>
          </p:nvPr>
        </p:nvGraphicFramePr>
        <p:xfrm>
          <a:off x="428596" y="4714884"/>
          <a:ext cx="821536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2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16.00-16.20</a:t>
                      </a:r>
                      <a:br>
                        <a:rPr lang="bg-BG"/>
                      </a:br>
                      <a:r>
                        <a:rPr lang="bg-BG"/>
                        <a:t>       ПС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Физическа</a:t>
                      </a:r>
                      <a:br>
                        <a:rPr lang="bg-BG" dirty="0"/>
                      </a:br>
                      <a:r>
                        <a:rPr lang="bg-BG" dirty="0"/>
                        <a:t>култура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Изобразително изкуство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ДФ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Физ.</a:t>
                      </a:r>
                      <a:r>
                        <a:rPr lang="bg-BG" baseline="0" dirty="0"/>
                        <a:t> култура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Физ. култура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537062"/>
              </p:ext>
            </p:extLst>
          </p:nvPr>
        </p:nvGraphicFramePr>
        <p:xfrm>
          <a:off x="428596" y="5357826"/>
          <a:ext cx="821537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16.20-18.30</a:t>
                      </a:r>
                      <a:br>
                        <a:rPr lang="bg-BG" dirty="0"/>
                      </a:br>
                      <a:r>
                        <a:rPr lang="bg-BG" dirty="0"/>
                        <a:t>         ДФ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Игри</a:t>
                      </a:r>
                      <a:r>
                        <a:rPr lang="bg-BG" baseline="0" dirty="0"/>
                        <a:t> , разходки ,наблюдения, творчески дейности, дейности по избор и др.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Правила на група „</a:t>
            </a:r>
            <a:r>
              <a:rPr lang="bg-BG" dirty="0" err="1">
                <a:solidFill>
                  <a:schemeClr val="accent1">
                    <a:lumMod val="50000"/>
                  </a:schemeClr>
                </a:solidFill>
              </a:rPr>
              <a:t>Ежко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“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199" y="1600201"/>
            <a:ext cx="3933833" cy="222712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Ний сме весели деца със засмени </a:t>
            </a:r>
            <a:r>
              <a:rPr lang="bg-BG" b="1" i="1" dirty="0" err="1">
                <a:solidFill>
                  <a:schemeClr val="accent1">
                    <a:lumMod val="50000"/>
                  </a:schemeClr>
                </a:solidFill>
              </a:rPr>
              <a:t>личица,чисти</a:t>
            </a:r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marL="137160" indent="0">
              <a:buNone/>
            </a:pPr>
            <a:r>
              <a:rPr lang="bg-BG" b="1" i="1" dirty="0" err="1">
                <a:solidFill>
                  <a:schemeClr val="accent1">
                    <a:lumMod val="50000"/>
                  </a:schemeClr>
                </a:solidFill>
              </a:rPr>
              <a:t>спретнати,умити</a:t>
            </a:r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, с усмивки.</a:t>
            </a:r>
          </a:p>
          <a:p>
            <a:pPr marL="137160" indent="0">
              <a:buNone/>
            </a:pPr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Дяволити скок подскок,по двама,трима,идваме в детската градина.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62088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В занятията слушаме внимателно,учим всичко старателно,за да станем ученици добри,за радост на нашите госпожи.</a:t>
            </a:r>
          </a:p>
        </p:txBody>
      </p:sp>
      <p:pic>
        <p:nvPicPr>
          <p:cNvPr id="5125" name="Picture 5" descr="C:\Users\Dom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27326"/>
            <a:ext cx="4937753" cy="250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7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Правила на група „</a:t>
            </a:r>
            <a:r>
              <a:rPr lang="bg-BG" b="1" i="1" dirty="0" err="1">
                <a:solidFill>
                  <a:schemeClr val="accent1">
                    <a:lumMod val="50000"/>
                  </a:schemeClr>
                </a:solidFill>
              </a:rPr>
              <a:t>Ежко</a:t>
            </a:r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“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25963"/>
          </a:xfrm>
        </p:spPr>
        <p:txBody>
          <a:bodyPr>
            <a:normAutofit/>
          </a:bodyPr>
          <a:lstStyle/>
          <a:p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А след игри ще сложим ред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сред играчките безчет.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Подреждаме,редим,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    обличаме,защото много </a:t>
            </a:r>
          </a:p>
          <a:p>
            <a:pPr marL="137160" indent="0">
              <a:buNone/>
            </a:pPr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     ги обичаме!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Всички те са ни приятели,пазим ги  от зложелатели!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548880"/>
          </a:xfrm>
        </p:spPr>
        <p:txBody>
          <a:bodyPr>
            <a:normAutofit/>
          </a:bodyPr>
          <a:lstStyle/>
          <a:p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Когато някой е в беда,тичаме на помощ веднага.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Решаваме проблеми с госпожата,виновният се извинява за белята.</a:t>
            </a:r>
          </a:p>
        </p:txBody>
      </p:sp>
      <p:pic>
        <p:nvPicPr>
          <p:cNvPr id="2050" name="Picture 2" descr="C:\Users\Dom\Desktop\свал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91600"/>
            <a:ext cx="1991866" cy="20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6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B6D5091-0B32-C5B4-BECF-08D028EE2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667271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6">
            <a:extLst>
              <a:ext uri="{FF2B5EF4-FFF2-40B4-BE49-F238E27FC236}">
                <a16:creationId xmlns:a16="http://schemas.microsoft.com/office/drawing/2014/main" id="{65535BEC-67B2-C0BA-98F6-7B5393893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9" y="636923"/>
            <a:ext cx="8487842" cy="55841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481</Words>
  <Application>Microsoft Office PowerPoint</Application>
  <PresentationFormat>Презентация на цял екран (4:3)</PresentationFormat>
  <Paragraphs>91</Paragraphs>
  <Slides>11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на Office</vt:lpstr>
      <vt:lpstr>Презентация на PowerPoint</vt:lpstr>
      <vt:lpstr>Информация за група „Ежко“</vt:lpstr>
      <vt:lpstr>В детската градина ний живеем – Тук играем,учим се и пеем!  Заедно растем и мечтаем,никога в нищо не скучаем!</vt:lpstr>
      <vt:lpstr> Седмично разпределение</vt:lpstr>
      <vt:lpstr>Седмично разпределение на основните и допънителните форми на педагогическо взаимодействи в първа възрастова група (2-3 г.)</vt:lpstr>
      <vt:lpstr>Методи за проследяване на постиженията- педагогическо наблюдение , беседа , тестови метод.</vt:lpstr>
      <vt:lpstr>Правила на група „Ежко“</vt:lpstr>
      <vt:lpstr>Правила на група „Ежко“</vt:lpstr>
      <vt:lpstr>Презентация на PowerPoint</vt:lpstr>
      <vt:lpstr>Успешна учебна година!</vt:lpstr>
      <vt:lpstr>            Екип на група“Ежко“:  Старши учител Лиделина Величкова Учител Аделина Георгиева Помощник-възпитател Нели Борисова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Dom</dc:creator>
  <cp:lastModifiedBy>Аделина Георгиева</cp:lastModifiedBy>
  <cp:revision>29</cp:revision>
  <dcterms:created xsi:type="dcterms:W3CDTF">2018-10-09T19:07:48Z</dcterms:created>
  <dcterms:modified xsi:type="dcterms:W3CDTF">2022-09-28T16:03:16Z</dcterms:modified>
</cp:coreProperties>
</file>