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7" r:id="rId2"/>
    <p:sldId id="274" r:id="rId3"/>
    <p:sldId id="276" r:id="rId4"/>
    <p:sldId id="273" r:id="rId5"/>
    <p:sldId id="279" r:id="rId6"/>
    <p:sldId id="280" r:id="rId7"/>
    <p:sldId id="278" r:id="rId8"/>
    <p:sldId id="282" r:id="rId9"/>
    <p:sldId id="283" r:id="rId10"/>
    <p:sldId id="281" r:id="rId11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FF99"/>
    <a:srgbClr val="CCFF66"/>
    <a:srgbClr val="FFFF66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9ACF2-491D-40FD-85ED-7CABB0F2E9C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9461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EDDFA-B86E-4388-8DA0-B295CEBA233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258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F25AE-8604-4928-B39D-72111765C83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321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B9102-AEE2-41AD-AAE9-2B43DEFA4A0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429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72688-4C59-4201-9F42-73F99D98D95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560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31798-9FE0-4033-A92E-7412FBDFAE7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5507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F40A0-002E-4A28-9A16-D12A079A175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4902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F49DB-4B28-4434-8F90-9D14AA9BA8C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7767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04427-0D44-46CB-A509-EA842CEE449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1993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2975D-FA09-4E0F-A5CC-E0EA4E0131F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6723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5EFC2-2905-4CB6-AC09-D31D88B0BC0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502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0F59E26-459D-4DE0-A14A-E587DD886D55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057400" y="365125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ТВОРЧЕСТВО  В ГРУПА ''ЗВЪНЧЕ''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Картин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5288" y="1335882"/>
            <a:ext cx="2157412" cy="2160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Картина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2688" y="2244725"/>
            <a:ext cx="2517775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Картина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8156" y="2528887"/>
            <a:ext cx="180022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Картина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4350" y="3711215"/>
            <a:ext cx="1919288" cy="1439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Картина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7993" y="5151077"/>
            <a:ext cx="2579688" cy="1441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Картина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5287963"/>
            <a:ext cx="1919288" cy="1439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924050" y="28575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ИГРИ  В ГРУПА ''ЗВЪНЧЕ''</a:t>
            </a:r>
          </a:p>
        </p:txBody>
      </p:sp>
      <p:pic>
        <p:nvPicPr>
          <p:cNvPr id="1126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Картин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78600"/>
            <a:ext cx="18385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Картина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228" y="4803872"/>
            <a:ext cx="1738312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3" name="Картина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3987" y="4734755"/>
            <a:ext cx="1738313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4" name="Картина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00793">
            <a:off x="6929380" y="1540638"/>
            <a:ext cx="1636364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5" name="Картина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68175">
            <a:off x="6485530" y="3610833"/>
            <a:ext cx="2175083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945521">
            <a:off x="4055254" y="1796709"/>
            <a:ext cx="2144917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87424" y="4312301"/>
            <a:ext cx="1027197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062163" y="331788"/>
            <a:ext cx="670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ТВОРЧЕСТВО  В ГРУПА ''ЗВЪНЧЕ''</a:t>
            </a:r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Картин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709" y="1287027"/>
            <a:ext cx="1919999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Картина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2149" y="1735492"/>
            <a:ext cx="239934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Картина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851" y="1735492"/>
            <a:ext cx="1619250" cy="216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Картина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8917" y="4808537"/>
            <a:ext cx="1919288" cy="1439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Картина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3258" y="3942273"/>
            <a:ext cx="239669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Картина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55821" y="3070137"/>
            <a:ext cx="1920875" cy="1439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7" name="Картина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7182" y="4853110"/>
            <a:ext cx="134937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2127250" y="34925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ТВОРЧЕСТВО  В ГРУПА ''ЗВЪНЧЕ''</a:t>
            </a:r>
          </a:p>
        </p:txBody>
      </p:sp>
      <p:pic>
        <p:nvPicPr>
          <p:cNvPr id="410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Картин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397" y="2749550"/>
            <a:ext cx="1920875" cy="1441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Картина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9073" y="1597533"/>
            <a:ext cx="2399338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Картина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2148" y="1667274"/>
            <a:ext cx="1892779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Картина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3225" y="4845050"/>
            <a:ext cx="1919288" cy="1439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9" name="Картина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4437" y="3883657"/>
            <a:ext cx="188861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Картина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2213" y="4589730"/>
            <a:ext cx="134937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057400" y="341313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ПРАЗНИЦИ  В ГРУПА ''ЗВЪНЧЕ''</a:t>
            </a:r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Картина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535075"/>
            <a:ext cx="2400300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438" y="4042507"/>
            <a:ext cx="180022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4508" y="4794250"/>
            <a:ext cx="2400300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563466"/>
            <a:ext cx="2589213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1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7780" y="3686175"/>
            <a:ext cx="2398713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133600" y="441325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ПРАЗНИЦИ  В ГРУПА ''ЗВЪНЧЕ''</a:t>
            </a:r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Картина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94819"/>
            <a:ext cx="299085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Картина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3361" y="4655716"/>
            <a:ext cx="1798638" cy="1798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Картина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3492" y="1644415"/>
            <a:ext cx="2238375" cy="2238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1" name="Картина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873209"/>
            <a:ext cx="275111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057400" y="388938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ПРАЗНИЦИ  В ГРУПА ''ЗВЪНЧЕ''</a:t>
            </a:r>
          </a:p>
        </p:txBody>
      </p:sp>
      <p:pic>
        <p:nvPicPr>
          <p:cNvPr id="717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Картин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038527"/>
            <a:ext cx="3360737" cy="252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5330" y="1535075"/>
            <a:ext cx="180022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2849" y="1678775"/>
            <a:ext cx="2630488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5255" y="3911716"/>
            <a:ext cx="2400300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2087563" y="503238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ЗДРАВЕ И СПОРТ В ГРУПА ''ЗВЪНЧЕ''</a:t>
            </a:r>
            <a:endParaRPr lang="bg-BG" sz="3600" kern="10">
              <a:ln w="9525">
                <a:solidFill>
                  <a:srgbClr val="33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000" y="4108719"/>
            <a:ext cx="216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4843" y="1594119"/>
            <a:ext cx="2443809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18225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9290" y="2109439"/>
            <a:ext cx="1579320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87478" y="1766888"/>
            <a:ext cx="197167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071688" y="376238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ЗДРАВЕ И СПОРТ  В ГРУПА ''ЗВЪНЧЕ''</a:t>
            </a:r>
            <a:endParaRPr lang="bg-BG" sz="3600" kern="10">
              <a:ln w="9525">
                <a:solidFill>
                  <a:srgbClr val="33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22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2308" y="1987550"/>
            <a:ext cx="1798637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585" y="1522331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9174" y="4448174"/>
            <a:ext cx="216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Картина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2848" y="4077623"/>
            <a:ext cx="1888889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1813" y="1474817"/>
            <a:ext cx="1281904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Резултат с изображение за ра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111375" y="350838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БЕЗОПАСНО ПОВЕДЕНИЕ НА ПЪТЯ</a:t>
            </a:r>
          </a:p>
        </p:txBody>
      </p:sp>
      <p:pic>
        <p:nvPicPr>
          <p:cNvPr id="1024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43">
            <a:off x="7658100" y="556260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5785" y="1933284"/>
            <a:ext cx="2400300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3732" y="1727200"/>
            <a:ext cx="2624138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3013" y="4381500"/>
            <a:ext cx="2265362" cy="147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1318" y="4295194"/>
            <a:ext cx="239934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7148" y="4650644"/>
            <a:ext cx="1349375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64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Максимов</dc:creator>
  <cp:lastModifiedBy>kiril@1001s.net</cp:lastModifiedBy>
  <cp:revision>22</cp:revision>
  <cp:lastPrinted>1601-01-01T00:00:00Z</cp:lastPrinted>
  <dcterms:created xsi:type="dcterms:W3CDTF">2019-09-26T10:01:05Z</dcterms:created>
  <dcterms:modified xsi:type="dcterms:W3CDTF">2021-08-13T10:47:51Z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