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67" r:id="rId4"/>
    <p:sldId id="268" r:id="rId5"/>
    <p:sldId id="258" r:id="rId6"/>
    <p:sldId id="256" r:id="rId7"/>
    <p:sldId id="259" r:id="rId8"/>
    <p:sldId id="260" r:id="rId9"/>
    <p:sldId id="261" r:id="rId10"/>
    <p:sldId id="262" r:id="rId11"/>
    <p:sldId id="264" r:id="rId12"/>
    <p:sldId id="265" r:id="rId13"/>
    <p:sldId id="263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9C95-636D-49A4-BD4B-AE19451B8473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6EC7-8FD8-48C8-BAE0-7E3B465AE96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7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g"/><Relationship Id="rId3" Type="http://schemas.openxmlformats.org/officeDocument/2006/relationships/image" Target="../media/image87.jpg"/><Relationship Id="rId7" Type="http://schemas.openxmlformats.org/officeDocument/2006/relationships/image" Target="../media/image9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7" Type="http://schemas.openxmlformats.org/officeDocument/2006/relationships/image" Target="../media/image9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7" Type="http://schemas.openxmlformats.org/officeDocument/2006/relationships/image" Target="../media/image10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3" Type="http://schemas.openxmlformats.org/officeDocument/2006/relationships/image" Target="../media/image103.jpg"/><Relationship Id="rId7" Type="http://schemas.openxmlformats.org/officeDocument/2006/relationships/image" Target="../media/image10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g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jpg"/><Relationship Id="rId5" Type="http://schemas.openxmlformats.org/officeDocument/2006/relationships/image" Target="../media/image120.jpg"/><Relationship Id="rId4" Type="http://schemas.openxmlformats.org/officeDocument/2006/relationships/image" Target="../media/image1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нтейнер за съдържание 3" descr="541837_628022410553166_14212905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657600" y="1447800"/>
            <a:ext cx="1774267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g-BG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Втора част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6853" y="152400"/>
            <a:ext cx="3644651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bg-BG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Портфолио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0012" y="2667000"/>
            <a:ext cx="2783262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g-B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2022-2023</a:t>
            </a:r>
          </a:p>
          <a:p>
            <a:pPr algn="ctr"/>
            <a:r>
              <a:rPr lang="bg-B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Учебна година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685800"/>
            <a:ext cx="3653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800" b="1" cap="none" spc="0" dirty="0" smtClean="0">
                <a:ln/>
                <a:solidFill>
                  <a:schemeClr val="accent4"/>
                </a:solidFill>
                <a:effectLst/>
              </a:rPr>
              <a:t>Коледна </a:t>
            </a:r>
            <a:r>
              <a:rPr lang="bg-BG" sz="2800" b="1" cap="none" spc="0" dirty="0" smtClean="0">
                <a:ln/>
                <a:solidFill>
                  <a:schemeClr val="accent4"/>
                </a:solidFill>
                <a:effectLst/>
              </a:rPr>
              <a:t>работилница и базар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" y="1414576"/>
            <a:ext cx="2428221" cy="2428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5" y="3842797"/>
            <a:ext cx="3022600" cy="2266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55" y="1364174"/>
            <a:ext cx="2499379" cy="2499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34" y="1297000"/>
            <a:ext cx="2428221" cy="24282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71" y="3863553"/>
            <a:ext cx="2346932" cy="2346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67" y="4012704"/>
            <a:ext cx="2149238" cy="2149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685800"/>
            <a:ext cx="3380604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bg-BG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Фолклорни усмивки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3" y="3220081"/>
            <a:ext cx="2755009" cy="27550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3" y="1111962"/>
            <a:ext cx="2986442" cy="29864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8" y="1037660"/>
            <a:ext cx="4534708" cy="2394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17213"/>
          <a:stretch/>
        </p:blipFill>
        <p:spPr>
          <a:xfrm>
            <a:off x="970286" y="3900705"/>
            <a:ext cx="3998154" cy="2074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762000"/>
            <a:ext cx="4648199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g-BG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150 години безсмъртие-Левски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388591"/>
            <a:ext cx="4190999" cy="2168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2631"/>
            <a:ext cx="3267074" cy="326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25810" r="15000"/>
          <a:stretch/>
        </p:blipFill>
        <p:spPr>
          <a:xfrm>
            <a:off x="4343398" y="3626168"/>
            <a:ext cx="3733799" cy="2429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7637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685800"/>
            <a:ext cx="4248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Български народни носии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14208"/>
            <a:ext cx="4114800" cy="2903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16222" r="20000" b="10889"/>
          <a:stretch/>
        </p:blipFill>
        <p:spPr>
          <a:xfrm>
            <a:off x="685800" y="861551"/>
            <a:ext cx="4492081" cy="2669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65" y="1384771"/>
            <a:ext cx="3408426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5154" y="762000"/>
            <a:ext cx="2013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bg-BG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Баба Марта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06" y="2765266"/>
            <a:ext cx="3467100" cy="346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2" y="896858"/>
            <a:ext cx="3467100" cy="346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47" y="277292"/>
            <a:ext cx="3107541" cy="3107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762000"/>
            <a:ext cx="2460609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800" b="1" cap="none" spc="0" dirty="0" smtClean="0">
                <a:ln/>
                <a:solidFill>
                  <a:schemeClr val="accent4"/>
                </a:solidFill>
                <a:effectLst/>
              </a:rPr>
              <a:t>Цветя за мама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3" t="10286" r="2000" b="7429"/>
          <a:stretch/>
        </p:blipFill>
        <p:spPr>
          <a:xfrm>
            <a:off x="504825" y="828969"/>
            <a:ext cx="3217284" cy="267025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758431"/>
            <a:ext cx="2647950" cy="264795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288789"/>
            <a:ext cx="2495550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88" y="3406381"/>
            <a:ext cx="2800350" cy="2800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20" y="3449782"/>
            <a:ext cx="2667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1701" y="609600"/>
            <a:ext cx="3820598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bg-BG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Педагогическа дейност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4" y="737755"/>
            <a:ext cx="2968336" cy="2968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77" y="781050"/>
            <a:ext cx="3009900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3" y="3359727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32" y="3387436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57" y="2467841"/>
            <a:ext cx="24765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081230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685800"/>
            <a:ext cx="3820598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g-BG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Педагогическа дейност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9" y="1014271"/>
            <a:ext cx="24765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46" y="1881911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3" y="3530391"/>
            <a:ext cx="2607802" cy="2607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5" y="3565027"/>
            <a:ext cx="2522889" cy="2522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6" y="1090471"/>
            <a:ext cx="2324100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0710" y="-1156856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8760" y="685800"/>
            <a:ext cx="3881897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bg-BG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Световен ден на водата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847">
            <a:off x="1304491" y="3387436"/>
            <a:ext cx="2796601" cy="2796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4000"/>
          <a:stretch/>
        </p:blipFill>
        <p:spPr>
          <a:xfrm>
            <a:off x="2955205" y="1184563"/>
            <a:ext cx="3289005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5" y="1167245"/>
            <a:ext cx="224790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939">
            <a:off x="6308501" y="1209020"/>
            <a:ext cx="2109143" cy="2109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2882">
            <a:off x="4942535" y="3390616"/>
            <a:ext cx="2705100" cy="270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4417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9928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762000"/>
            <a:ext cx="4447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bg-BG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Грижи за стайните растения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8"/>
          <a:stretch/>
        </p:blipFill>
        <p:spPr>
          <a:xfrm>
            <a:off x="1981200" y="3908988"/>
            <a:ext cx="4876800" cy="2410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282">
            <a:off x="839791" y="1306596"/>
            <a:ext cx="2282819" cy="2282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90" y="1366624"/>
            <a:ext cx="2464376" cy="246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989">
            <a:off x="6105604" y="1579322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685800"/>
            <a:ext cx="48942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Празник на плодородието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karnaval-06.jpg"/>
          <p:cNvPicPr>
            <a:picLocks noChangeAspect="1"/>
          </p:cNvPicPr>
          <p:nvPr/>
        </p:nvPicPr>
        <p:blipFill>
          <a:blip r:embed="rId3" cstate="print"/>
          <a:srcRect l="3846" b="16294"/>
          <a:stretch>
            <a:fillRect/>
          </a:stretch>
        </p:blipFill>
        <p:spPr>
          <a:xfrm>
            <a:off x="685800" y="1295400"/>
            <a:ext cx="38100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karnaval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066800"/>
            <a:ext cx="1828800" cy="275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karnaval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429000"/>
            <a:ext cx="4091277" cy="2286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karnaval-01.jpg"/>
          <p:cNvPicPr>
            <a:picLocks noChangeAspect="1"/>
          </p:cNvPicPr>
          <p:nvPr/>
        </p:nvPicPr>
        <p:blipFill>
          <a:blip r:embed="rId6" cstate="print"/>
          <a:srcRect l="12000" t="22932" r="17000" b="4887"/>
          <a:stretch>
            <a:fillRect/>
          </a:stretch>
        </p:blipFill>
        <p:spPr>
          <a:xfrm>
            <a:off x="4267200" y="3886200"/>
            <a:ext cx="3560764" cy="2407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karnaval-08.jpg"/>
          <p:cNvPicPr>
            <a:picLocks noChangeAspect="1"/>
          </p:cNvPicPr>
          <p:nvPr/>
        </p:nvPicPr>
        <p:blipFill>
          <a:blip r:embed="rId7" cstate="print"/>
          <a:srcRect l="28272" t="17778" r="10494" b="31111"/>
          <a:stretch>
            <a:fillRect/>
          </a:stretch>
        </p:blipFill>
        <p:spPr>
          <a:xfrm>
            <a:off x="6477000" y="1143000"/>
            <a:ext cx="1951383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081230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685800"/>
            <a:ext cx="5556649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800" b="1" cap="none" spc="0" dirty="0" smtClean="0">
                <a:ln/>
                <a:solidFill>
                  <a:schemeClr val="accent4"/>
                </a:solidFill>
                <a:effectLst/>
              </a:rPr>
              <a:t>Посещение на Драматичен театър</a:t>
            </a:r>
          </a:p>
          <a:p>
            <a:pPr algn="ctr"/>
            <a:r>
              <a:rPr lang="bg-BG" sz="2800" b="1" dirty="0" smtClean="0">
                <a:ln/>
                <a:solidFill>
                  <a:schemeClr val="accent4"/>
                </a:solidFill>
              </a:rPr>
              <a:t>„Крум Кюлявков“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689" r="8000" b="17742"/>
          <a:stretch/>
        </p:blipFill>
        <p:spPr>
          <a:xfrm>
            <a:off x="1559125" y="3505200"/>
            <a:ext cx="5902524" cy="2663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8" y="1162853"/>
            <a:ext cx="2297564" cy="2297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25" y="1256726"/>
            <a:ext cx="224790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10" y="1603414"/>
            <a:ext cx="2496353" cy="2496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172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6856" y="-1143000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762000"/>
            <a:ext cx="61441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Международен ден на детската книга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82" y="1300684"/>
            <a:ext cx="2743200" cy="1536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03" y="1560526"/>
            <a:ext cx="2552700" cy="255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6" y="1278188"/>
            <a:ext cx="24765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64" y="3800387"/>
            <a:ext cx="2240972" cy="2240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r="6085"/>
          <a:stretch/>
        </p:blipFill>
        <p:spPr>
          <a:xfrm>
            <a:off x="5636052" y="4510706"/>
            <a:ext cx="2429808" cy="123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96" y="3015281"/>
            <a:ext cx="18383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081230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5988" y="762000"/>
            <a:ext cx="4352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800" b="1" cap="none" spc="0" dirty="0" smtClean="0">
                <a:ln/>
                <a:solidFill>
                  <a:schemeClr val="accent4"/>
                </a:solidFill>
                <a:effectLst/>
              </a:rPr>
              <a:t>Великденска работилница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752">
            <a:off x="5875648" y="1271767"/>
            <a:ext cx="2461762" cy="2461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107">
            <a:off x="830660" y="1374894"/>
            <a:ext cx="2638818" cy="2638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9" y="3643171"/>
            <a:ext cx="2628900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99" y="1985449"/>
            <a:ext cx="2219980" cy="2219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01" y="3552875"/>
            <a:ext cx="2781300" cy="278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567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081230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9908" y="685800"/>
            <a:ext cx="33441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Боядисване на яйца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19" y="1222875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" y="838563"/>
            <a:ext cx="1988972" cy="1988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42" y="1102786"/>
            <a:ext cx="2435060" cy="2435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32" y="3497698"/>
            <a:ext cx="2256035" cy="2256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90" y="3810000"/>
            <a:ext cx="2258712" cy="2258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0" y="3164348"/>
            <a:ext cx="2384764" cy="23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29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081230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685800"/>
            <a:ext cx="3723583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g-BG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22 април</a:t>
            </a:r>
          </a:p>
          <a:p>
            <a:pPr algn="ctr"/>
            <a:r>
              <a:rPr lang="bg-BG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Свтовен ден на земята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30927"/>
            <a:ext cx="224790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302">
            <a:off x="6486085" y="927920"/>
            <a:ext cx="2019300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9" y="1270811"/>
            <a:ext cx="1943100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3" y="3366772"/>
            <a:ext cx="224790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44" y="3222120"/>
            <a:ext cx="2537205" cy="2537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82" y="3994635"/>
            <a:ext cx="2320787" cy="2320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4682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081230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762000"/>
            <a:ext cx="3638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bg-BG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Пролетно вълшебство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40404"/>
            <a:ext cx="2628900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312929"/>
            <a:ext cx="2628900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285220"/>
            <a:ext cx="2667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3" y="4035093"/>
            <a:ext cx="6165273" cy="2281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1619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7999" cy="914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62000"/>
            <a:ext cx="2781300" cy="278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45923"/>
            <a:ext cx="2407227" cy="24072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09700"/>
            <a:ext cx="4038600" cy="403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4107872" y="762000"/>
            <a:ext cx="3566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Пролетно вълшебство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547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081230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8237" y="609600"/>
            <a:ext cx="36075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Щом правилата знаем</a:t>
            </a:r>
          </a:p>
          <a:p>
            <a:pPr algn="ctr"/>
            <a:r>
              <a:rPr lang="bg-BG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</a:t>
            </a:r>
            <a:r>
              <a:rPr lang="bg-BG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покойно ще играем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3707"/>
            <a:ext cx="3619500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49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081230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3766" y="762000"/>
            <a:ext cx="55964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Таекуондо-професията на треньор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6556"/>
            <a:ext cx="4267200" cy="187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92" y="1178155"/>
            <a:ext cx="2594146" cy="2594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66" y="3304317"/>
            <a:ext cx="2982183" cy="2982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75" y="3796720"/>
            <a:ext cx="2489780" cy="2489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383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838200"/>
            <a:ext cx="5017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Послания на есенния лист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tablo-23.jpg"/>
          <p:cNvPicPr>
            <a:picLocks noChangeAspect="1"/>
          </p:cNvPicPr>
          <p:nvPr/>
        </p:nvPicPr>
        <p:blipFill>
          <a:blip r:embed="rId3" cstate="print"/>
          <a:srcRect t="26250" b="3750"/>
          <a:stretch>
            <a:fillRect/>
          </a:stretch>
        </p:blipFill>
        <p:spPr>
          <a:xfrm>
            <a:off x="4572000" y="1219200"/>
            <a:ext cx="2510518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tablo-14.jpg"/>
          <p:cNvPicPr>
            <a:picLocks noChangeAspect="1"/>
          </p:cNvPicPr>
          <p:nvPr/>
        </p:nvPicPr>
        <p:blipFill>
          <a:blip r:embed="rId4" cstate="print"/>
          <a:srcRect t="11842"/>
          <a:stretch>
            <a:fillRect/>
          </a:stretch>
        </p:blipFill>
        <p:spPr>
          <a:xfrm>
            <a:off x="2819400" y="3048000"/>
            <a:ext cx="2171700" cy="340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tablo-21.jpg"/>
          <p:cNvPicPr>
            <a:picLocks noChangeAspect="1"/>
          </p:cNvPicPr>
          <p:nvPr/>
        </p:nvPicPr>
        <p:blipFill>
          <a:blip r:embed="rId5" cstate="print"/>
          <a:srcRect t="20000" r="18889" b="11250"/>
          <a:stretch>
            <a:fillRect/>
          </a:stretch>
        </p:blipFill>
        <p:spPr>
          <a:xfrm>
            <a:off x="838200" y="1143000"/>
            <a:ext cx="2579024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tablo-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3124200"/>
            <a:ext cx="1757363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5222" y="572869"/>
            <a:ext cx="4553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Народни будители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 descr="my_photo_collage-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971800"/>
            <a:ext cx="31242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my_photo_collage-1 (2).jpg"/>
          <p:cNvPicPr>
            <a:picLocks noChangeAspect="1"/>
          </p:cNvPicPr>
          <p:nvPr/>
        </p:nvPicPr>
        <p:blipFill>
          <a:blip r:embed="rId4" cstate="print"/>
          <a:srcRect t="16857" b="15714"/>
          <a:stretch>
            <a:fillRect/>
          </a:stretch>
        </p:blipFill>
        <p:spPr>
          <a:xfrm>
            <a:off x="2934667" y="1292807"/>
            <a:ext cx="3274663" cy="2208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my_photo_collage-1.jpg"/>
          <p:cNvPicPr>
            <a:picLocks noChangeAspect="1"/>
          </p:cNvPicPr>
          <p:nvPr/>
        </p:nvPicPr>
        <p:blipFill>
          <a:blip r:embed="rId5" cstate="print"/>
          <a:srcRect t="18000" r="3143" b="14571"/>
          <a:stretch>
            <a:fillRect/>
          </a:stretch>
        </p:blipFill>
        <p:spPr>
          <a:xfrm>
            <a:off x="4800600" y="3505200"/>
            <a:ext cx="3612074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081446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762000"/>
            <a:ext cx="3731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800" b="1" cap="none" spc="0" dirty="0" smtClean="0">
                <a:ln/>
                <a:solidFill>
                  <a:schemeClr val="accent4"/>
                </a:solidFill>
                <a:effectLst/>
              </a:rPr>
              <a:t>Ден на толерантността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0" b="15000"/>
          <a:stretch/>
        </p:blipFill>
        <p:spPr>
          <a:xfrm>
            <a:off x="3438733" y="1144103"/>
            <a:ext cx="2312226" cy="2642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13750"/>
          <a:stretch/>
        </p:blipFill>
        <p:spPr>
          <a:xfrm>
            <a:off x="6107183" y="764513"/>
            <a:ext cx="2080782" cy="2726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17501"/>
          <a:stretch/>
        </p:blipFill>
        <p:spPr>
          <a:xfrm>
            <a:off x="1819540" y="3490555"/>
            <a:ext cx="2259304" cy="258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9" b="31250"/>
          <a:stretch/>
        </p:blipFill>
        <p:spPr>
          <a:xfrm>
            <a:off x="1032848" y="1044392"/>
            <a:ext cx="2257426" cy="2768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0" b="21250"/>
          <a:stretch/>
        </p:blipFill>
        <p:spPr>
          <a:xfrm>
            <a:off x="4865536" y="3329417"/>
            <a:ext cx="234315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7999" cy="9144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2514597" y="760476"/>
            <a:ext cx="4114800" cy="9174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FF00"/>
                </a:solidFill>
              </a:rPr>
              <a:t>Ден на християнското семейство</a:t>
            </a:r>
            <a:endParaRPr lang="bg-BG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2" y="1731037"/>
            <a:ext cx="1752600" cy="1871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20000"/>
          <a:stretch/>
        </p:blipFill>
        <p:spPr>
          <a:xfrm>
            <a:off x="6106405" y="964135"/>
            <a:ext cx="1796464" cy="269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7500"/>
          <a:stretch/>
        </p:blipFill>
        <p:spPr>
          <a:xfrm>
            <a:off x="6353951" y="3276600"/>
            <a:ext cx="1975104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7500" r="15151" b="27500"/>
          <a:stretch/>
        </p:blipFill>
        <p:spPr>
          <a:xfrm>
            <a:off x="4571997" y="3422073"/>
            <a:ext cx="1752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32500"/>
          <a:stretch/>
        </p:blipFill>
        <p:spPr>
          <a:xfrm>
            <a:off x="552979" y="661347"/>
            <a:ext cx="1900093" cy="2005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22500"/>
          <a:stretch/>
        </p:blipFill>
        <p:spPr>
          <a:xfrm>
            <a:off x="2571747" y="3473658"/>
            <a:ext cx="200025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15000"/>
          <a:stretch/>
        </p:blipFill>
        <p:spPr>
          <a:xfrm>
            <a:off x="802496" y="3729863"/>
            <a:ext cx="1735772" cy="2410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13750"/>
          <a:stretch/>
        </p:blipFill>
        <p:spPr>
          <a:xfrm>
            <a:off x="1819911" y="1671617"/>
            <a:ext cx="1587947" cy="2249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6898" y="609600"/>
            <a:ext cx="26102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В библиотеката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01" y="878137"/>
            <a:ext cx="23622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01" y="3581400"/>
            <a:ext cx="25146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54" y="2319010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8" y="1072101"/>
            <a:ext cx="24384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98" y="3771900"/>
            <a:ext cx="23241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3783" y="-1221037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762000"/>
            <a:ext cx="17331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Празници</a:t>
            </a:r>
            <a:endParaRPr 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" y="1364778"/>
            <a:ext cx="4087302" cy="4087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88" y="1655514"/>
            <a:ext cx="33909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-1143001"/>
            <a:ext cx="6857999" cy="914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3280" y="685800"/>
            <a:ext cx="21174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g-BG" sz="2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Бъдни вечер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9" y="1073127"/>
            <a:ext cx="3387732" cy="21067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58" y="1742684"/>
            <a:ext cx="2573540" cy="18376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39" y="1039563"/>
            <a:ext cx="2897248" cy="19284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" y="3567200"/>
            <a:ext cx="2548465" cy="2548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7" b="21052"/>
          <a:stretch/>
        </p:blipFill>
        <p:spPr>
          <a:xfrm>
            <a:off x="4734696" y="3501708"/>
            <a:ext cx="3455530" cy="2627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93</Words>
  <Application>Microsoft Office PowerPoint</Application>
  <PresentationFormat>On-screen Show (4:3)</PresentationFormat>
  <Paragraphs>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denislav nikolov</cp:lastModifiedBy>
  <cp:revision>37</cp:revision>
  <dcterms:created xsi:type="dcterms:W3CDTF">2023-06-28T10:53:05Z</dcterms:created>
  <dcterms:modified xsi:type="dcterms:W3CDTF">2023-07-04T19:59:13Z</dcterms:modified>
</cp:coreProperties>
</file>