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3" r:id="rId10"/>
    <p:sldId id="265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6441" autoAdjust="0"/>
  </p:normalViewPr>
  <p:slideViewPr>
    <p:cSldViewPr>
      <p:cViewPr varScale="1">
        <p:scale>
          <a:sx n="70" d="100"/>
          <a:sy n="70" d="100"/>
        </p:scale>
        <p:origin x="22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делина Георгиева" userId="d3b43dcd9c9bb81e" providerId="LiveId" clId="{958657E8-3580-46E9-89C4-209F96CECE9A}"/>
    <pc:docChg chg="custSel delSld modSld sldOrd">
      <pc:chgData name="Аделина Георгиева" userId="d3b43dcd9c9bb81e" providerId="LiveId" clId="{958657E8-3580-46E9-89C4-209F96CECE9A}" dt="2021-10-19T06:35:44.993" v="101" actId="14100"/>
      <pc:docMkLst>
        <pc:docMk/>
      </pc:docMkLst>
      <pc:sldChg chg="modSp mod">
        <pc:chgData name="Аделина Георгиева" userId="d3b43dcd9c9bb81e" providerId="LiveId" clId="{958657E8-3580-46E9-89C4-209F96CECE9A}" dt="2021-10-19T06:02:43.201" v="1" actId="20577"/>
        <pc:sldMkLst>
          <pc:docMk/>
          <pc:sldMk cId="2386420340" sldId="257"/>
        </pc:sldMkLst>
        <pc:spChg chg="mod">
          <ac:chgData name="Аделина Георгиева" userId="d3b43dcd9c9bb81e" providerId="LiveId" clId="{958657E8-3580-46E9-89C4-209F96CECE9A}" dt="2021-10-19T06:02:43.201" v="1" actId="20577"/>
          <ac:spMkLst>
            <pc:docMk/>
            <pc:sldMk cId="2386420340" sldId="257"/>
            <ac:spMk id="4" creationId="{00000000-0000-0000-0000-000000000000}"/>
          </ac:spMkLst>
        </pc:spChg>
      </pc:sldChg>
      <pc:sldChg chg="modSp mod">
        <pc:chgData name="Аделина Георгиева" userId="d3b43dcd9c9bb81e" providerId="LiveId" clId="{958657E8-3580-46E9-89C4-209F96CECE9A}" dt="2021-10-19T06:02:56.453" v="8" actId="20577"/>
        <pc:sldMkLst>
          <pc:docMk/>
          <pc:sldMk cId="1260712898" sldId="261"/>
        </pc:sldMkLst>
        <pc:graphicFrameChg chg="modGraphic">
          <ac:chgData name="Аделина Георгиева" userId="d3b43dcd9c9bb81e" providerId="LiveId" clId="{958657E8-3580-46E9-89C4-209F96CECE9A}" dt="2021-10-19T06:02:56.453" v="8" actId="20577"/>
          <ac:graphicFrameMkLst>
            <pc:docMk/>
            <pc:sldMk cId="1260712898" sldId="261"/>
            <ac:graphicFrameMk id="4" creationId="{00000000-0000-0000-0000-000000000000}"/>
          </ac:graphicFrameMkLst>
        </pc:graphicFrameChg>
      </pc:sldChg>
      <pc:sldChg chg="del">
        <pc:chgData name="Аделина Георгиева" userId="d3b43dcd9c9bb81e" providerId="LiveId" clId="{958657E8-3580-46E9-89C4-209F96CECE9A}" dt="2021-10-19T06:02:59.065" v="9" actId="47"/>
        <pc:sldMkLst>
          <pc:docMk/>
          <pc:sldMk cId="1398640540" sldId="262"/>
        </pc:sldMkLst>
      </pc:sldChg>
      <pc:sldChg chg="addSp delSp modSp mod">
        <pc:chgData name="Аделина Георгиева" userId="d3b43dcd9c9bb81e" providerId="LiveId" clId="{958657E8-3580-46E9-89C4-209F96CECE9A}" dt="2021-10-19T06:09:07.486" v="57" actId="14100"/>
        <pc:sldMkLst>
          <pc:docMk/>
          <pc:sldMk cId="3281072038" sldId="263"/>
        </pc:sldMkLst>
        <pc:picChg chg="add del mod">
          <ac:chgData name="Аделина Георгиева" userId="d3b43dcd9c9bb81e" providerId="LiveId" clId="{958657E8-3580-46E9-89C4-209F96CECE9A}" dt="2021-10-19T06:06:53.425" v="37" actId="478"/>
          <ac:picMkLst>
            <pc:docMk/>
            <pc:sldMk cId="3281072038" sldId="263"/>
            <ac:picMk id="3" creationId="{FF74B2AC-0F4C-40BA-A85D-AC1F2EC5C4AD}"/>
          </ac:picMkLst>
        </pc:picChg>
        <pc:picChg chg="add mod">
          <ac:chgData name="Аделина Георгиева" userId="d3b43dcd9c9bb81e" providerId="LiveId" clId="{958657E8-3580-46E9-89C4-209F96CECE9A}" dt="2021-10-19T06:09:03.261" v="56" actId="14100"/>
          <ac:picMkLst>
            <pc:docMk/>
            <pc:sldMk cId="3281072038" sldId="263"/>
            <ac:picMk id="6" creationId="{EF90E8A4-0202-4B0E-8C50-E1BF9630B2EC}"/>
          </ac:picMkLst>
        </pc:picChg>
        <pc:picChg chg="add del mod">
          <ac:chgData name="Аделина Георгиева" userId="d3b43dcd9c9bb81e" providerId="LiveId" clId="{958657E8-3580-46E9-89C4-209F96CECE9A}" dt="2021-10-19T06:08:33.222" v="46" actId="478"/>
          <ac:picMkLst>
            <pc:docMk/>
            <pc:sldMk cId="3281072038" sldId="263"/>
            <ac:picMk id="8" creationId="{11E32966-A998-4FB0-BA85-DFB926AB88BC}"/>
          </ac:picMkLst>
        </pc:picChg>
        <pc:picChg chg="add mod">
          <ac:chgData name="Аделина Георгиева" userId="d3b43dcd9c9bb81e" providerId="LiveId" clId="{958657E8-3580-46E9-89C4-209F96CECE9A}" dt="2021-10-19T06:09:07.486" v="57" actId="14100"/>
          <ac:picMkLst>
            <pc:docMk/>
            <pc:sldMk cId="3281072038" sldId="263"/>
            <ac:picMk id="10" creationId="{525D1F38-1B28-411A-9BC3-FEB92E99CDB4}"/>
          </ac:picMkLst>
        </pc:picChg>
        <pc:picChg chg="del mod">
          <ac:chgData name="Аделина Георгиева" userId="d3b43dcd9c9bb81e" providerId="LiveId" clId="{958657E8-3580-46E9-89C4-209F96CECE9A}" dt="2021-10-19T06:07:59.629" v="43" actId="478"/>
          <ac:picMkLst>
            <pc:docMk/>
            <pc:sldMk cId="3281072038" sldId="263"/>
            <ac:picMk id="3074" creationId="{00000000-0000-0000-0000-000000000000}"/>
          </ac:picMkLst>
        </pc:picChg>
        <pc:picChg chg="del mod">
          <ac:chgData name="Аделина Георгиева" userId="d3b43dcd9c9bb81e" providerId="LiveId" clId="{958657E8-3580-46E9-89C4-209F96CECE9A}" dt="2021-10-19T06:05:50.263" v="26" actId="478"/>
          <ac:picMkLst>
            <pc:docMk/>
            <pc:sldMk cId="3281072038" sldId="263"/>
            <ac:picMk id="3076" creationId="{00000000-0000-0000-0000-000000000000}"/>
          </ac:picMkLst>
        </pc:picChg>
        <pc:picChg chg="del">
          <ac:chgData name="Аделина Георгиева" userId="d3b43dcd9c9bb81e" providerId="LiveId" clId="{958657E8-3580-46E9-89C4-209F96CECE9A}" dt="2021-10-19T06:08:22.833" v="44" actId="478"/>
          <ac:picMkLst>
            <pc:docMk/>
            <pc:sldMk cId="3281072038" sldId="263"/>
            <ac:picMk id="18434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03:15.705" v="16" actId="14100"/>
        <pc:sldMkLst>
          <pc:docMk/>
          <pc:sldMk cId="3040974166" sldId="265"/>
        </pc:sldMkLst>
        <pc:picChg chg="add mod">
          <ac:chgData name="Аделина Георгиева" userId="d3b43dcd9c9bb81e" providerId="LiveId" clId="{958657E8-3580-46E9-89C4-209F96CECE9A}" dt="2021-10-19T06:03:15.705" v="16" actId="14100"/>
          <ac:picMkLst>
            <pc:docMk/>
            <pc:sldMk cId="3040974166" sldId="265"/>
            <ac:picMk id="4" creationId="{3C9EBCED-AD65-4D10-8890-3EC1549E5B22}"/>
          </ac:picMkLst>
        </pc:picChg>
        <pc:picChg chg="del">
          <ac:chgData name="Аделина Георгиева" userId="d3b43dcd9c9bb81e" providerId="LiveId" clId="{958657E8-3580-46E9-89C4-209F96CECE9A}" dt="2021-10-19T06:03:04.496" v="10" actId="478"/>
          <ac:picMkLst>
            <pc:docMk/>
            <pc:sldMk cId="3040974166" sldId="265"/>
            <ac:picMk id="1026" creationId="{00000000-0000-0000-0000-000000000000}"/>
          </ac:picMkLst>
        </pc:picChg>
      </pc:sldChg>
      <pc:sldChg chg="addSp delSp modSp mod ord">
        <pc:chgData name="Аделина Георгиева" userId="d3b43dcd9c9bb81e" providerId="LiveId" clId="{958657E8-3580-46E9-89C4-209F96CECE9A}" dt="2021-10-19T06:33:11.094" v="87"/>
        <pc:sldMkLst>
          <pc:docMk/>
          <pc:sldMk cId="2224509132" sldId="266"/>
        </pc:sldMkLst>
        <pc:picChg chg="add mod">
          <ac:chgData name="Аделина Георгиева" userId="d3b43dcd9c9bb81e" providerId="LiveId" clId="{958657E8-3580-46E9-89C4-209F96CECE9A}" dt="2021-10-19T06:22:43.214" v="68" actId="14100"/>
          <ac:picMkLst>
            <pc:docMk/>
            <pc:sldMk cId="2224509132" sldId="266"/>
            <ac:picMk id="4" creationId="{E1D8E77F-EB50-4DF5-B481-9616D9053998}"/>
          </ac:picMkLst>
        </pc:picChg>
        <pc:picChg chg="add mod">
          <ac:chgData name="Аделина Георгиева" userId="d3b43dcd9c9bb81e" providerId="LiveId" clId="{958657E8-3580-46E9-89C4-209F96CECE9A}" dt="2021-10-19T06:22:46.447" v="69" actId="14100"/>
          <ac:picMkLst>
            <pc:docMk/>
            <pc:sldMk cId="2224509132" sldId="266"/>
            <ac:picMk id="6" creationId="{3DA2CF0B-8907-426E-9F04-02A7BD237590}"/>
          </ac:picMkLst>
        </pc:picChg>
        <pc:picChg chg="del">
          <ac:chgData name="Аделина Георгиева" userId="d3b43dcd9c9bb81e" providerId="LiveId" clId="{958657E8-3580-46E9-89C4-209F96CECE9A}" dt="2021-10-19T06:04:01.027" v="17" actId="478"/>
          <ac:picMkLst>
            <pc:docMk/>
            <pc:sldMk cId="2224509132" sldId="266"/>
            <ac:picMk id="4098" creationId="{00000000-0000-0000-0000-000000000000}"/>
          </ac:picMkLst>
        </pc:picChg>
        <pc:picChg chg="del">
          <ac:chgData name="Аделина Георгиева" userId="d3b43dcd9c9bb81e" providerId="LiveId" clId="{958657E8-3580-46E9-89C4-209F96CECE9A}" dt="2021-10-19T06:22:07.408" v="58" actId="478"/>
          <ac:picMkLst>
            <pc:docMk/>
            <pc:sldMk cId="2224509132" sldId="266"/>
            <ac:picMk id="4099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35:44.993" v="101" actId="14100"/>
        <pc:sldMkLst>
          <pc:docMk/>
          <pc:sldMk cId="0" sldId="268"/>
        </pc:sldMkLst>
        <pc:spChg chg="del">
          <ac:chgData name="Аделина Георгиева" userId="d3b43dcd9c9bb81e" providerId="LiveId" clId="{958657E8-3580-46E9-89C4-209F96CECE9A}" dt="2021-10-19T06:35:05.770" v="89"/>
          <ac:spMkLst>
            <pc:docMk/>
            <pc:sldMk cId="0" sldId="268"/>
            <ac:spMk id="3" creationId="{00000000-0000-0000-0000-000000000000}"/>
          </ac:spMkLst>
        </pc:spChg>
        <pc:picChg chg="add mod">
          <ac:chgData name="Аделина Георгиева" userId="d3b43dcd9c9bb81e" providerId="LiveId" clId="{958657E8-3580-46E9-89C4-209F96CECE9A}" dt="2021-10-19T06:35:31.598" v="96" actId="14100"/>
          <ac:picMkLst>
            <pc:docMk/>
            <pc:sldMk cId="0" sldId="268"/>
            <ac:picMk id="5" creationId="{674D776F-95DA-4DE1-BEB5-503F2DF582CE}"/>
          </ac:picMkLst>
        </pc:picChg>
        <pc:picChg chg="add mod">
          <ac:chgData name="Аделина Георгиева" userId="d3b43dcd9c9bb81e" providerId="LiveId" clId="{958657E8-3580-46E9-89C4-209F96CECE9A}" dt="2021-10-19T06:35:44.993" v="101" actId="14100"/>
          <ac:picMkLst>
            <pc:docMk/>
            <pc:sldMk cId="0" sldId="268"/>
            <ac:picMk id="7" creationId="{541F3A17-64B2-4981-99A6-EB78A29636EF}"/>
          </ac:picMkLst>
        </pc:picChg>
        <pc:picChg chg="del">
          <ac:chgData name="Аделина Георгиева" userId="d3b43dcd9c9bb81e" providerId="LiveId" clId="{958657E8-3580-46E9-89C4-209F96CECE9A}" dt="2021-10-19T06:33:30.240" v="88" actId="478"/>
          <ac:picMkLst>
            <pc:docMk/>
            <pc:sldMk cId="0" sldId="268"/>
            <ac:picMk id="2050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33:01.907" v="85" actId="14100"/>
        <pc:sldMkLst>
          <pc:docMk/>
          <pc:sldMk cId="0" sldId="269"/>
        </pc:sldMkLst>
        <pc:spChg chg="del">
          <ac:chgData name="Аделина Георгиева" userId="d3b43dcd9c9bb81e" providerId="LiveId" clId="{958657E8-3580-46E9-89C4-209F96CECE9A}" dt="2021-10-19T06:32:25.841" v="72"/>
          <ac:spMkLst>
            <pc:docMk/>
            <pc:sldMk cId="0" sldId="269"/>
            <ac:spMk id="3" creationId="{00000000-0000-0000-0000-000000000000}"/>
          </ac:spMkLst>
        </pc:spChg>
        <pc:picChg chg="add mod">
          <ac:chgData name="Аделина Георгиева" userId="d3b43dcd9c9bb81e" providerId="LiveId" clId="{958657E8-3580-46E9-89C4-209F96CECE9A}" dt="2021-10-19T06:33:01.907" v="85" actId="14100"/>
          <ac:picMkLst>
            <pc:docMk/>
            <pc:sldMk cId="0" sldId="269"/>
            <ac:picMk id="5" creationId="{7C3166AD-8784-47A4-9D2E-040A400D1F93}"/>
          </ac:picMkLst>
        </pc:picChg>
        <pc:picChg chg="del mod">
          <ac:chgData name="Аделина Георгиева" userId="d3b43dcd9c9bb81e" providerId="LiveId" clId="{958657E8-3580-46E9-89C4-209F96CECE9A}" dt="2021-10-19T06:32:20.390" v="71" actId="478"/>
          <ac:picMkLst>
            <pc:docMk/>
            <pc:sldMk cId="0" sldId="269"/>
            <ac:picMk id="1026" creationId="{00000000-0000-0000-0000-000000000000}"/>
          </ac:picMkLst>
        </pc:picChg>
      </pc:sldChg>
    </pc:docChg>
  </pc:docChgLst>
  <pc:docChgLst>
    <pc:chgData name="Аделина Георгиева" userId="d3b43dcd9c9bb81e" providerId="LiveId" clId="{2B4686F2-9806-4420-9EE1-F4111DE21594}"/>
    <pc:docChg chg="modSld">
      <pc:chgData name="Аделина Георгиева" userId="d3b43dcd9c9bb81e" providerId="LiveId" clId="{2B4686F2-9806-4420-9EE1-F4111DE21594}" dt="2021-10-19T10:52:39.863" v="5" actId="20577"/>
      <pc:docMkLst>
        <pc:docMk/>
      </pc:docMkLst>
      <pc:sldChg chg="modSp mod">
        <pc:chgData name="Аделина Георгиева" userId="d3b43dcd9c9bb81e" providerId="LiveId" clId="{2B4686F2-9806-4420-9EE1-F4111DE21594}" dt="2021-10-19T06:39:54.834" v="3" actId="20577"/>
        <pc:sldMkLst>
          <pc:docMk/>
          <pc:sldMk cId="1353624951" sldId="256"/>
        </pc:sldMkLst>
        <pc:spChg chg="mod">
          <ac:chgData name="Аделина Георгиева" userId="d3b43dcd9c9bb81e" providerId="LiveId" clId="{2B4686F2-9806-4420-9EE1-F4111DE21594}" dt="2021-10-19T06:39:54.834" v="3" actId="20577"/>
          <ac:spMkLst>
            <pc:docMk/>
            <pc:sldMk cId="1353624951" sldId="256"/>
            <ac:spMk id="3" creationId="{00000000-0000-0000-0000-000000000000}"/>
          </ac:spMkLst>
        </pc:spChg>
      </pc:sldChg>
      <pc:sldChg chg="modSp mod">
        <pc:chgData name="Аделина Георгиева" userId="d3b43dcd9c9bb81e" providerId="LiveId" clId="{2B4686F2-9806-4420-9EE1-F4111DE21594}" dt="2021-10-19T10:52:39.863" v="5" actId="20577"/>
        <pc:sldMkLst>
          <pc:docMk/>
          <pc:sldMk cId="2386420340" sldId="257"/>
        </pc:sldMkLst>
        <pc:spChg chg="mod">
          <ac:chgData name="Аделина Георгиева" userId="d3b43dcd9c9bb81e" providerId="LiveId" clId="{2B4686F2-9806-4420-9EE1-F4111DE21594}" dt="2021-10-19T10:52:39.863" v="5" actId="20577"/>
          <ac:spMkLst>
            <pc:docMk/>
            <pc:sldMk cId="2386420340" sldId="25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DBA24D-DC6E-41EE-8BE6-5B9C479A7F82}" type="datetimeFigureOut">
              <a:rPr lang="bg-BG" smtClean="0"/>
              <a:pPr/>
              <a:t>19.10.2021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g-edelvais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08912" cy="16561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bg-BG" sz="3900" dirty="0"/>
              <a:t>Портфолио на група</a:t>
            </a:r>
            <a:r>
              <a:rPr lang="en-US" sz="3900" dirty="0"/>
              <a:t>  </a:t>
            </a:r>
            <a:r>
              <a:rPr lang="bg-BG" sz="4200" dirty="0"/>
              <a:t>„ </a:t>
            </a:r>
            <a:r>
              <a:rPr lang="bg-BG" sz="4200" dirty="0" err="1"/>
              <a:t>Ежко</a:t>
            </a:r>
            <a:r>
              <a:rPr lang="bg-BG" sz="4200" dirty="0"/>
              <a:t>“</a:t>
            </a:r>
          </a:p>
          <a:p>
            <a:endParaRPr lang="bg-BG" dirty="0"/>
          </a:p>
          <a:p>
            <a:endParaRPr lang="bg-BG" dirty="0"/>
          </a:p>
          <a:p>
            <a:pPr algn="ctr"/>
            <a:r>
              <a:rPr lang="bg-BG" dirty="0"/>
              <a:t>Учебна </a:t>
            </a:r>
            <a:r>
              <a:rPr lang="bg-BG"/>
              <a:t>година 2021/2022</a:t>
            </a:r>
            <a:endParaRPr lang="bg-BG" dirty="0"/>
          </a:p>
        </p:txBody>
      </p:sp>
      <p:pic>
        <p:nvPicPr>
          <p:cNvPr id="1026" name="Picture 2" descr="C:\Users\bg\Desktop\еделвайс\001_1333663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429552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6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r>
              <a:rPr lang="bg-BG" dirty="0"/>
              <a:t>Ние творим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C9EBCED-AD65-4D10-8890-3EC1549E5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" y="1632856"/>
            <a:ext cx="8305800" cy="48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74D776F-95DA-4DE1-BEB5-503F2DF58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4088"/>
            <a:ext cx="4320480" cy="5674189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541F3A17-64B2-4981-99A6-EB78A2963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04088"/>
            <a:ext cx="3960440" cy="5551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143000"/>
          </a:xfrm>
        </p:spPr>
        <p:txBody>
          <a:bodyPr/>
          <a:lstStyle/>
          <a:p>
            <a:r>
              <a:rPr lang="bg-BG" dirty="0"/>
              <a:t>Ние учим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1D8E77F-EB50-4DF5-B481-9616D9053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8736"/>
            <a:ext cx="4090958" cy="4634769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DA2CF0B-8907-426E-9F04-02A7BD237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28736"/>
            <a:ext cx="3312368" cy="46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7C3166AD-8784-47A4-9D2E-040A400D1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7776865" cy="51125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434414"/>
          </a:xfrm>
        </p:spPr>
        <p:txBody>
          <a:bodyPr>
            <a:normAutofit fontScale="90000"/>
          </a:bodyPr>
          <a:lstStyle/>
          <a:p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r>
              <a:rPr lang="bg-BG" dirty="0"/>
              <a:t>Екип на група“Ежко“:</a:t>
            </a:r>
            <a:br>
              <a:rPr lang="bg-BG" dirty="0"/>
            </a:br>
            <a:r>
              <a:rPr lang="bg-BG" dirty="0"/>
              <a:t>Старши учител</a:t>
            </a:r>
            <a:br>
              <a:rPr lang="bg-BG" dirty="0"/>
            </a:br>
            <a:r>
              <a:rPr lang="bg-BG" dirty="0"/>
              <a:t>Лиделина Величкова</a:t>
            </a:r>
            <a:br>
              <a:rPr lang="bg-BG" dirty="0"/>
            </a:br>
            <a:r>
              <a:rPr lang="bg-BG" dirty="0"/>
              <a:t>Учител</a:t>
            </a:r>
            <a:br>
              <a:rPr lang="bg-BG" dirty="0"/>
            </a:br>
            <a:r>
              <a:rPr lang="bg-BG" dirty="0"/>
              <a:t>Аделина Георгива</a:t>
            </a:r>
            <a:br>
              <a:rPr lang="bg-BG" dirty="0"/>
            </a:br>
            <a:r>
              <a:rPr lang="bg-BG" dirty="0"/>
              <a:t>Помощник-възпитател</a:t>
            </a:r>
            <a:br>
              <a:rPr lang="bg-BG" dirty="0"/>
            </a:br>
            <a:r>
              <a:rPr lang="bg-BG" dirty="0"/>
              <a:t>Нели Борисова</a:t>
            </a:r>
          </a:p>
        </p:txBody>
      </p:sp>
      <p:pic>
        <p:nvPicPr>
          <p:cNvPr id="3074" name="Picture 2" descr="C:\Users\Dom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21" y="5013176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1067718"/>
          </a:xfrm>
        </p:spPr>
        <p:txBody>
          <a:bodyPr>
            <a:normAutofit/>
          </a:bodyPr>
          <a:lstStyle/>
          <a:p>
            <a:r>
              <a:rPr lang="bg-BG" sz="2800" dirty="0"/>
              <a:t>Информация за група „</a:t>
            </a:r>
            <a:r>
              <a:rPr lang="bg-BG" sz="2800" dirty="0" err="1"/>
              <a:t>Ежко</a:t>
            </a:r>
            <a:r>
              <a:rPr lang="bg-BG" sz="2800" dirty="0"/>
              <a:t>“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3" y="1435100"/>
            <a:ext cx="3096344" cy="5422900"/>
          </a:xfrm>
        </p:spPr>
        <p:txBody>
          <a:bodyPr>
            <a:normAutofit fontScale="85000" lnSpcReduction="10000"/>
          </a:bodyPr>
          <a:lstStyle/>
          <a:p>
            <a:r>
              <a:rPr lang="bg-BG" sz="2800" dirty="0"/>
              <a:t>Група Ежко се намира в ДГ Еделвайс гр.Кюстендил. Състои се </a:t>
            </a:r>
            <a:r>
              <a:rPr lang="bg-BG" sz="2800"/>
              <a:t>от 22 </a:t>
            </a:r>
            <a:r>
              <a:rPr lang="bg-BG" sz="2800" dirty="0"/>
              <a:t>деца на възраст 2-3 г.</a:t>
            </a:r>
          </a:p>
          <a:p>
            <a:r>
              <a:rPr lang="bg-BG" sz="2800" dirty="0"/>
              <a:t> </a:t>
            </a:r>
            <a:r>
              <a:rPr lang="ru-RU" sz="2800" dirty="0" err="1"/>
              <a:t>Престоят</a:t>
            </a:r>
            <a:r>
              <a:rPr lang="ru-RU" sz="2800" dirty="0"/>
              <a:t> на</a:t>
            </a:r>
          </a:p>
          <a:p>
            <a:r>
              <a:rPr lang="ru-RU" sz="2800" dirty="0" err="1"/>
              <a:t>децата</a:t>
            </a:r>
            <a:r>
              <a:rPr lang="ru-RU" sz="2800" dirty="0"/>
              <a:t> в ДГ е</a:t>
            </a:r>
          </a:p>
          <a:p>
            <a:r>
              <a:rPr lang="ru-RU" sz="2800" dirty="0" err="1"/>
              <a:t>целодневен</a:t>
            </a:r>
            <a:r>
              <a:rPr lang="ru-RU" sz="2800" dirty="0"/>
              <a:t>, </a:t>
            </a:r>
            <a:r>
              <a:rPr lang="ru-RU" sz="2800" dirty="0" err="1"/>
              <a:t>като</a:t>
            </a:r>
            <a:r>
              <a:rPr lang="ru-RU" sz="2800" dirty="0"/>
              <a:t> се</a:t>
            </a:r>
          </a:p>
          <a:p>
            <a:r>
              <a:rPr lang="ru-RU" sz="2800" dirty="0" err="1"/>
              <a:t>редуват</a:t>
            </a:r>
            <a:r>
              <a:rPr lang="ru-RU" sz="2800" dirty="0"/>
              <a:t> </a:t>
            </a:r>
            <a:r>
              <a:rPr lang="ru-RU" sz="2800" dirty="0" err="1"/>
              <a:t>основни</a:t>
            </a:r>
            <a:r>
              <a:rPr lang="ru-RU" sz="2800" dirty="0"/>
              <a:t> и</a:t>
            </a:r>
          </a:p>
          <a:p>
            <a:r>
              <a:rPr lang="ru-RU" sz="2800" dirty="0" err="1"/>
              <a:t>допълнителни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на </a:t>
            </a:r>
            <a:r>
              <a:rPr lang="ru-RU" sz="2800" dirty="0" err="1"/>
              <a:t>педагогическо</a:t>
            </a:r>
            <a:endParaRPr lang="ru-RU" sz="2800" dirty="0"/>
          </a:p>
          <a:p>
            <a:r>
              <a:rPr lang="ru-RU" sz="2800" dirty="0"/>
              <a:t>взаимодействие.</a:t>
            </a:r>
          </a:p>
          <a:p>
            <a:r>
              <a:rPr lang="en-US" sz="2800" dirty="0">
                <a:hlinkClick r:id="rId2"/>
              </a:rPr>
              <a:t>http://www.dg-edelvais.com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5111750" cy="4070018"/>
          </a:xfrm>
        </p:spPr>
      </p:pic>
    </p:spTree>
    <p:extLst>
      <p:ext uri="{BB962C8B-B14F-4D97-AF65-F5344CB8AC3E}">
        <p14:creationId xmlns:p14="http://schemas.microsoft.com/office/powerpoint/2010/main" val="23864203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3786190"/>
          </a:xfrm>
        </p:spPr>
        <p:txBody>
          <a:bodyPr>
            <a:normAutofit fontScale="90000"/>
          </a:bodyPr>
          <a:lstStyle/>
          <a:p>
            <a:r>
              <a:rPr lang="bg-BG" dirty="0"/>
              <a:t>В детската градина </a:t>
            </a:r>
            <a:r>
              <a:rPr lang="bg-BG" dirty="0" err="1"/>
              <a:t>ний</a:t>
            </a:r>
            <a:r>
              <a:rPr lang="bg-BG" dirty="0"/>
              <a:t> живеем –Тук играем,учим се и пеем!</a:t>
            </a:r>
            <a:r>
              <a:rPr lang="en-US" dirty="0"/>
              <a:t> </a:t>
            </a:r>
            <a:br>
              <a:rPr lang="en-US" dirty="0"/>
            </a:br>
            <a:r>
              <a:rPr lang="bg-BG" dirty="0"/>
              <a:t>Заедно растем и мечтаем,никога в нищо не скучаем!</a:t>
            </a:r>
          </a:p>
        </p:txBody>
      </p:sp>
      <p:pic>
        <p:nvPicPr>
          <p:cNvPr id="2050" name="Picture 2" descr="C:\Users\bg\Desktop\detski igr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857628"/>
            <a:ext cx="4143404" cy="2682866"/>
          </a:xfrm>
          <a:prstGeom prst="rect">
            <a:avLst/>
          </a:prstGeom>
          <a:noFill/>
        </p:spPr>
      </p:pic>
      <p:pic>
        <p:nvPicPr>
          <p:cNvPr id="2052" name="Picture 4" descr="Резултат с изображение за пеещи де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3500462" cy="261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2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/>
              <a:t>Правила на група „</a:t>
            </a:r>
            <a:r>
              <a:rPr lang="bg-BG" dirty="0" err="1"/>
              <a:t>Ежко</a:t>
            </a:r>
            <a:r>
              <a:rPr lang="bg-BG" dirty="0"/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355699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bg-BG" dirty="0" err="1"/>
              <a:t>Ний</a:t>
            </a:r>
            <a:r>
              <a:rPr lang="bg-BG" dirty="0"/>
              <a:t> сме весели деца със засмени </a:t>
            </a:r>
            <a:r>
              <a:rPr lang="bg-BG" dirty="0" err="1"/>
              <a:t>личица</a:t>
            </a:r>
            <a:r>
              <a:rPr lang="bg-BG" dirty="0"/>
              <a:t>,чисти,</a:t>
            </a:r>
          </a:p>
          <a:p>
            <a:pPr marL="137160" indent="0">
              <a:buNone/>
            </a:pPr>
            <a:r>
              <a:rPr lang="bg-BG" dirty="0"/>
              <a:t>спретнати,умити,с усмивки.</a:t>
            </a:r>
          </a:p>
          <a:p>
            <a:pPr marL="137160" indent="0">
              <a:buNone/>
            </a:pPr>
            <a:r>
              <a:rPr lang="bg-BG" dirty="0"/>
              <a:t>Дяволити скок подскок,по двама,трима,идваме в детската градина.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2088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bg-BG" dirty="0"/>
              <a:t>В занятията слушаме внимателно,учим всичко старателно,за да станем ученици добри,за радост на нашите госпожи.</a:t>
            </a:r>
          </a:p>
        </p:txBody>
      </p:sp>
      <p:pic>
        <p:nvPicPr>
          <p:cNvPr id="5125" name="Picture 5" descr="C:\Users\Do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420153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/>
              <a:t>Правила на група „</a:t>
            </a:r>
            <a:r>
              <a:rPr lang="bg-BG" dirty="0" err="1"/>
              <a:t>Ежко</a:t>
            </a:r>
            <a:r>
              <a:rPr lang="bg-BG" dirty="0"/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>
            <a:normAutofit/>
          </a:bodyPr>
          <a:lstStyle/>
          <a:p>
            <a:r>
              <a:rPr lang="bg-BG" dirty="0"/>
              <a:t>А след игри ще сложим ред</a:t>
            </a:r>
            <a:r>
              <a:rPr lang="en-US" dirty="0"/>
              <a:t> </a:t>
            </a:r>
            <a:r>
              <a:rPr lang="bg-BG" dirty="0"/>
              <a:t>сред играчките безчет.</a:t>
            </a:r>
            <a:endParaRPr lang="en-US" dirty="0"/>
          </a:p>
          <a:p>
            <a:r>
              <a:rPr lang="bg-BG" dirty="0"/>
              <a:t>Подреждаме,редим,</a:t>
            </a:r>
            <a:endParaRPr lang="en-US" dirty="0"/>
          </a:p>
          <a:p>
            <a:pPr marL="137160" indent="0">
              <a:buNone/>
            </a:pPr>
            <a:r>
              <a:rPr lang="bg-BG" dirty="0"/>
              <a:t>    обличаме,защото много </a:t>
            </a:r>
          </a:p>
          <a:p>
            <a:pPr marL="137160" indent="0">
              <a:buNone/>
            </a:pPr>
            <a:r>
              <a:rPr lang="bg-BG" dirty="0"/>
              <a:t>     ги обичаме!</a:t>
            </a:r>
            <a:endParaRPr lang="en-US" dirty="0"/>
          </a:p>
          <a:p>
            <a:r>
              <a:rPr lang="bg-BG" dirty="0"/>
              <a:t>Всички те са ни приятели,пазим ги  от зложелатели!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bg-BG" dirty="0"/>
              <a:t>Когато някой е в беда,тичаме на помощ веднага.</a:t>
            </a:r>
            <a:endParaRPr lang="en-US" dirty="0"/>
          </a:p>
          <a:p>
            <a:r>
              <a:rPr lang="bg-BG" dirty="0"/>
              <a:t>Решаваме проблеми с госпожата,виновният се извинява за белята.</a:t>
            </a:r>
          </a:p>
        </p:txBody>
      </p:sp>
      <p:pic>
        <p:nvPicPr>
          <p:cNvPr id="2050" name="Picture 2" descr="C:\Users\Dom\Desktop\свал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415802" cy="14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Седмично разпределение на основните и допънителните форми на педагогическо взаимодействи в първа възрастова група (3-4 г.)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08783"/>
              </p:ext>
            </p:extLst>
          </p:nvPr>
        </p:nvGraphicFramePr>
        <p:xfrm>
          <a:off x="571471" y="2380319"/>
          <a:ext cx="818393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971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6.30-8.30</a:t>
                      </a:r>
                      <a:br>
                        <a:rPr lang="bg-BG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    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Прием на децата </a:t>
                      </a:r>
                      <a:br>
                        <a:rPr lang="bg-BG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(утринна</a:t>
                      </a:r>
                      <a:r>
                        <a:rPr lang="bg-BG" baseline="0" dirty="0">
                          <a:solidFill>
                            <a:schemeClr val="tx1"/>
                          </a:solidFill>
                        </a:rPr>
                        <a:t> гимнастика,дейности по избор, индивидуална работа и др.</a:t>
                      </a: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8.30-9.00</a:t>
                      </a:r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979489"/>
              </p:ext>
            </p:extLst>
          </p:nvPr>
        </p:nvGraphicFramePr>
        <p:xfrm>
          <a:off x="548682" y="1718269"/>
          <a:ext cx="822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/>
                        <a:t>Форми</a:t>
                      </a:r>
                      <a:br>
                        <a:rPr lang="bg-BG" dirty="0"/>
                      </a:br>
                      <a:r>
                        <a:rPr lang="bg-BG" dirty="0"/>
                        <a:t>Времетраене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79116"/>
              </p:ext>
            </p:extLst>
          </p:nvPr>
        </p:nvGraphicFramePr>
        <p:xfrm>
          <a:off x="571469" y="4400234"/>
          <a:ext cx="81581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9.30-9.50</a:t>
                      </a:r>
                      <a:r>
                        <a:rPr lang="bg-BG" baseline="0" dirty="0"/>
                        <a:t> </a:t>
                      </a:r>
                      <a:br>
                        <a:rPr lang="bg-BG" baseline="0" dirty="0"/>
                      </a:br>
                      <a:r>
                        <a:rPr lang="bg-BG" baseline="0" dirty="0"/>
                        <a:t>     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Констр. и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Изобр.</a:t>
                      </a:r>
                      <a:br>
                        <a:rPr lang="bg-BG" dirty="0"/>
                      </a:br>
                      <a:r>
                        <a:rPr lang="bg-BG" baseline="0" dirty="0"/>
                        <a:t>изкуство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16110"/>
              </p:ext>
            </p:extLst>
          </p:nvPr>
        </p:nvGraphicFramePr>
        <p:xfrm>
          <a:off x="571471" y="5035148"/>
          <a:ext cx="815817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9.50-10.00</a:t>
                      </a:r>
                      <a:br>
                        <a:rPr lang="bg-BG" dirty="0"/>
                      </a:br>
                      <a:r>
                        <a:rPr lang="bg-BG" dirty="0"/>
                        <a:t>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Подвижни игри и</a:t>
                      </a:r>
                      <a:r>
                        <a:rPr lang="bg-BG" baseline="0" dirty="0"/>
                        <a:t>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40022"/>
              </p:ext>
            </p:extLst>
          </p:nvPr>
        </p:nvGraphicFramePr>
        <p:xfrm>
          <a:off x="571470" y="5675228"/>
          <a:ext cx="81439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10.00-10.20</a:t>
                      </a:r>
                      <a:br>
                        <a:rPr lang="bg-BG" dirty="0"/>
                      </a:br>
                      <a:r>
                        <a:rPr lang="bg-BG" dirty="0"/>
                        <a:t>   ПС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40430"/>
              </p:ext>
            </p:extLst>
          </p:nvPr>
        </p:nvGraphicFramePr>
        <p:xfrm>
          <a:off x="571472" y="6342216"/>
          <a:ext cx="81439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/>
                        <a:t>10.20-10.30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Междинна подкрепителна 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86B3FCB-4EB8-4B34-BD6B-3C4A05FB5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34712"/>
              </p:ext>
            </p:extLst>
          </p:nvPr>
        </p:nvGraphicFramePr>
        <p:xfrm>
          <a:off x="571472" y="3746700"/>
          <a:ext cx="81581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6">
                  <a:extLst>
                    <a:ext uri="{9D8B030D-6E8A-4147-A177-3AD203B41FA5}">
                      <a16:colId xmlns:a16="http://schemas.microsoft.com/office/drawing/2014/main" val="689227183"/>
                    </a:ext>
                  </a:extLst>
                </a:gridCol>
                <a:gridCol w="6605924">
                  <a:extLst>
                    <a:ext uri="{9D8B030D-6E8A-4147-A177-3AD203B41FA5}">
                      <a16:colId xmlns:a16="http://schemas.microsoft.com/office/drawing/2014/main" val="1358885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9.00-9.30</a:t>
                      </a:r>
                      <a:br>
                        <a:rPr lang="bg-BG" dirty="0"/>
                      </a:br>
                      <a:r>
                        <a:rPr lang="bg-BG" dirty="0"/>
                        <a:t>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Разговори , игри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704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428628"/>
          </a:xfrm>
        </p:spPr>
        <p:txBody>
          <a:bodyPr>
            <a:noAutofit/>
          </a:bodyPr>
          <a:lstStyle/>
          <a:p>
            <a:r>
              <a:rPr lang="bg-BG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 за проследяване на </a:t>
            </a:r>
            <a:r>
              <a:rPr lang="bg-BG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постиженията- педагогическо наблюдение , беседа , тестови метод.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219992"/>
              </p:ext>
            </p:extLst>
          </p:nvPr>
        </p:nvGraphicFramePr>
        <p:xfrm>
          <a:off x="428596" y="1935162"/>
          <a:ext cx="2143140" cy="99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3772">
                <a:tc>
                  <a:txBody>
                    <a:bodyPr/>
                    <a:lstStyle/>
                    <a:p>
                      <a:r>
                        <a:rPr lang="bg-BG" dirty="0"/>
                        <a:t>10.30-12.30</a:t>
                      </a:r>
                      <a:br>
                        <a:rPr lang="bg-BG" dirty="0"/>
                      </a:br>
                      <a:r>
                        <a:rPr lang="bg-BG" dirty="0"/>
                        <a:t>        ДФ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21466"/>
              </p:ext>
            </p:extLst>
          </p:nvPr>
        </p:nvGraphicFramePr>
        <p:xfrm>
          <a:off x="2555776" y="1928802"/>
          <a:ext cx="611196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Дейности</a:t>
                      </a:r>
                      <a:r>
                        <a:rPr lang="bg-BG" baseline="0" dirty="0"/>
                        <a:t> , които не са дейност на детската градина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Дейност по избор, игри на открито,разходки,закалителни</a:t>
                      </a:r>
                      <a:r>
                        <a:rPr lang="bg-BG" baseline="0" dirty="0"/>
                        <a:t> процедури и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98372"/>
              </p:ext>
            </p:extLst>
          </p:nvPr>
        </p:nvGraphicFramePr>
        <p:xfrm>
          <a:off x="428596" y="2928934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12.00-12.30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Обяд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06750"/>
              </p:ext>
            </p:extLst>
          </p:nvPr>
        </p:nvGraphicFramePr>
        <p:xfrm>
          <a:off x="428596" y="3286124"/>
          <a:ext cx="82153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/>
                        <a:t>12.30-15.00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Подготовка за сън</a:t>
                      </a:r>
                      <a:br>
                        <a:rPr lang="bg-BG" dirty="0"/>
                      </a:br>
                      <a:r>
                        <a:rPr lang="bg-BG" dirty="0"/>
                        <a:t>Следобеден</a:t>
                      </a:r>
                      <a:r>
                        <a:rPr lang="bg-BG" baseline="0" dirty="0"/>
                        <a:t> сън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84591"/>
              </p:ext>
            </p:extLst>
          </p:nvPr>
        </p:nvGraphicFramePr>
        <p:xfrm>
          <a:off x="428596" y="3929066"/>
          <a:ext cx="8215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15.00-15.30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Тоалет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15.30-16.00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Следобедна подкрепителна 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0491"/>
              </p:ext>
            </p:extLst>
          </p:nvPr>
        </p:nvGraphicFramePr>
        <p:xfrm>
          <a:off x="428596" y="4714884"/>
          <a:ext cx="8215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16.00-16.20</a:t>
                      </a:r>
                      <a:br>
                        <a:rPr lang="bg-BG"/>
                      </a:br>
                      <a:r>
                        <a:rPr lang="bg-BG"/>
                        <a:t>       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</a:t>
                      </a:r>
                      <a:br>
                        <a:rPr lang="bg-BG" dirty="0"/>
                      </a:br>
                      <a:r>
                        <a:rPr lang="bg-BG" dirty="0"/>
                        <a:t>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Физ.</a:t>
                      </a:r>
                      <a:r>
                        <a:rPr lang="bg-BG" baseline="0" dirty="0"/>
                        <a:t> култура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Физ. култура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37062"/>
              </p:ext>
            </p:extLst>
          </p:nvPr>
        </p:nvGraphicFramePr>
        <p:xfrm>
          <a:off x="428596" y="5357826"/>
          <a:ext cx="82153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16.20-18.30</a:t>
                      </a:r>
                      <a:br>
                        <a:rPr lang="bg-BG" dirty="0"/>
                      </a:br>
                      <a:r>
                        <a:rPr lang="bg-BG" dirty="0"/>
                        <a:t>      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Игри</a:t>
                      </a:r>
                      <a:r>
                        <a:rPr lang="bg-BG" baseline="0" dirty="0"/>
                        <a:t> , разходки ,наблюдения, творчески дейности, дейности по избор и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/>
              <a:t>Седмично разпределение</a:t>
            </a: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22543"/>
              </p:ext>
            </p:extLst>
          </p:nvPr>
        </p:nvGraphicFramePr>
        <p:xfrm>
          <a:off x="214282" y="1571612"/>
          <a:ext cx="8373626" cy="4504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5272">
                <a:tc>
                  <a:txBody>
                    <a:bodyPr/>
                    <a:lstStyle/>
                    <a:p>
                      <a:r>
                        <a:rPr lang="bg-BG" sz="2000" dirty="0"/>
                        <a:t>Понеделник</a:t>
                      </a:r>
                    </a:p>
                    <a:p>
                      <a:endParaRPr lang="bg-BG" sz="2000" dirty="0"/>
                    </a:p>
                    <a:p>
                      <a:r>
                        <a:rPr lang="bg-BG" sz="2000" dirty="0"/>
                        <a:t>Сутрин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Вторник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Сряда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Четвъртък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Петък</a:t>
                      </a: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Математика</a:t>
                      </a:r>
                    </a:p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Околен свят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Конструиране и технологии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Български език и      литература</a:t>
                      </a:r>
                      <a:br>
                        <a:rPr lang="bg-BG" dirty="0"/>
                      </a:br>
                      <a:r>
                        <a:rPr lang="bg-BG" dirty="0"/>
                        <a:t>Музика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</a:t>
                      </a:r>
                      <a:r>
                        <a:rPr lang="bg-BG" baseline="0" dirty="0"/>
                        <a:t> изкуство</a:t>
                      </a:r>
                      <a:endParaRPr lang="bg-BG" dirty="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Следобед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Физическа култура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 и/</a:t>
                      </a:r>
                      <a:r>
                        <a:rPr lang="bg-BG" dirty="0" err="1"/>
                        <a:t>во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Музика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 култура</a:t>
                      </a:r>
                    </a:p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</a:t>
                      </a:r>
                      <a:r>
                        <a:rPr lang="bg-BG" baseline="0" dirty="0"/>
                        <a:t> култура</a:t>
                      </a:r>
                      <a:endParaRPr lang="bg-BG" dirty="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7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601216" y="764704"/>
            <a:ext cx="8229600" cy="1143000"/>
          </a:xfrm>
        </p:spPr>
        <p:txBody>
          <a:bodyPr/>
          <a:lstStyle/>
          <a:p>
            <a:r>
              <a:rPr lang="bg-BG" dirty="0"/>
              <a:t>Ние играем</a:t>
            </a:r>
          </a:p>
        </p:txBody>
      </p:sp>
      <p:pic>
        <p:nvPicPr>
          <p:cNvPr id="18435" name="Picture 3" descr="C:\Users\bg\Desktop\рд алекс\20191004_12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87236" y="-12001608"/>
            <a:ext cx="6869048" cy="4857784"/>
          </a:xfrm>
          <a:prstGeom prst="rect">
            <a:avLst/>
          </a:prstGeom>
          <a:noFill/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EF90E8A4-0202-4B0E-8C50-E1BF9630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89964"/>
            <a:ext cx="4287420" cy="4214842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525D1F38-1B28-411A-9BC3-FEB92E99C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24" y="2289964"/>
            <a:ext cx="4112264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474</Words>
  <Application>Microsoft Office PowerPoint</Application>
  <PresentationFormat>Презентация на цял екран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Flow</vt:lpstr>
      <vt:lpstr>Презентация на PowerPoint</vt:lpstr>
      <vt:lpstr>Информация за група „Ежко“</vt:lpstr>
      <vt:lpstr>В детската градина ний живеем –Тук играем,учим се и пеем!  Заедно растем и мечтаем,никога в нищо не скучаем!</vt:lpstr>
      <vt:lpstr>Правила на група „Ежко“</vt:lpstr>
      <vt:lpstr>Правила на група „Ежко“</vt:lpstr>
      <vt:lpstr>Седмично разпределение на основните и допънителните форми на педагогическо взаимодействи в първа възрастова група (3-4 г.)</vt:lpstr>
      <vt:lpstr>Методи за проследяване на постиженията- педагогическо наблюдение , беседа , тестови метод.</vt:lpstr>
      <vt:lpstr>Седмично разпределение</vt:lpstr>
      <vt:lpstr>Ние играем</vt:lpstr>
      <vt:lpstr>Ние творим</vt:lpstr>
      <vt:lpstr>Презентация на PowerPoint</vt:lpstr>
      <vt:lpstr>Ние учим</vt:lpstr>
      <vt:lpstr>Презентация на PowerPoint</vt:lpstr>
      <vt:lpstr>               Екип на група“Ежко“: Старши учител Лиделина Величкова Учител Аделина Георгива Помощник-възпитател Нели Борисова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Dom</dc:creator>
  <cp:lastModifiedBy>Аделина Георгиева</cp:lastModifiedBy>
  <cp:revision>29</cp:revision>
  <dcterms:created xsi:type="dcterms:W3CDTF">2018-10-09T19:07:48Z</dcterms:created>
  <dcterms:modified xsi:type="dcterms:W3CDTF">2021-10-19T11:20:10Z</dcterms:modified>
</cp:coreProperties>
</file>