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68" r:id="rId2"/>
    <p:sldId id="267" r:id="rId3"/>
    <p:sldId id="273" r:id="rId4"/>
    <p:sldId id="264" r:id="rId5"/>
    <p:sldId id="263" r:id="rId6"/>
    <p:sldId id="262" r:id="rId7"/>
    <p:sldId id="269" r:id="rId8"/>
    <p:sldId id="272" r:id="rId9"/>
    <p:sldId id="279" r:id="rId10"/>
    <p:sldId id="280" r:id="rId11"/>
    <p:sldId id="278" r:id="rId12"/>
    <p:sldId id="276" r:id="rId13"/>
    <p:sldId id="277" r:id="rId14"/>
    <p:sldId id="265" r:id="rId15"/>
    <p:sldId id="266" r:id="rId16"/>
    <p:sldId id="261" r:id="rId17"/>
    <p:sldId id="259" r:id="rId18"/>
    <p:sldId id="260" r:id="rId19"/>
    <p:sldId id="258" r:id="rId20"/>
    <p:sldId id="284" r:id="rId21"/>
    <p:sldId id="281" r:id="rId22"/>
    <p:sldId id="256" r:id="rId23"/>
    <p:sldId id="257" r:id="rId24"/>
    <p:sldId id="282" r:id="rId25"/>
    <p:sldId id="270" r:id="rId26"/>
    <p:sldId id="274" r:id="rId27"/>
    <p:sldId id="275" r:id="rId28"/>
    <p:sldId id="271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8487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0660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375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6213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039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9938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20993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9862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5756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416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606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7494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13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6792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807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008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A97F2-C853-4E0A-900D-0598B0787190}" type="datetimeFigureOut">
              <a:rPr lang="bg-BG" smtClean="0"/>
              <a:t>18.6.2023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485649-1909-4E64-9724-59027FF2326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307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Контейнер за съдържание 12">
            <a:extLst>
              <a:ext uri="{FF2B5EF4-FFF2-40B4-BE49-F238E27FC236}">
                <a16:creationId xmlns:a16="http://schemas.microsoft.com/office/drawing/2014/main" id="{C6457225-3207-A3C3-1287-85F02456E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169" y="564061"/>
            <a:ext cx="8596668" cy="216553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bg-BG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 на група „Ежко“</a:t>
            </a:r>
            <a:br>
              <a:rPr lang="bg-BG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учебната 2022-2023 година – втора част</a:t>
            </a:r>
            <a:br>
              <a:rPr lang="bg-BG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bg-BG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Картина 13" descr="Групи | ДГ Щастливо Детство Кирчево">
            <a:extLst>
              <a:ext uri="{FF2B5EF4-FFF2-40B4-BE49-F238E27FC236}">
                <a16:creationId xmlns:a16="http://schemas.microsoft.com/office/drawing/2014/main" id="{1594A624-4D61-731D-3B40-162B57BF8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06" y="2729593"/>
            <a:ext cx="5657850" cy="31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571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5825481-C1D0-4F5E-E53C-ABD6CE6B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82054"/>
            <a:ext cx="8596668" cy="634584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Педагогическа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дейност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група</a:t>
            </a:r>
            <a:r>
              <a:rPr lang="ru-RU" dirty="0">
                <a:solidFill>
                  <a:schemeClr val="tx1"/>
                </a:solidFill>
              </a:rPr>
              <a:t> „</a:t>
            </a:r>
            <a:r>
              <a:rPr lang="ru-RU" dirty="0" err="1">
                <a:solidFill>
                  <a:schemeClr val="tx1"/>
                </a:solidFill>
              </a:rPr>
              <a:t>Ежко</a:t>
            </a:r>
            <a:r>
              <a:rPr lang="ru-RU" dirty="0">
                <a:solidFill>
                  <a:schemeClr val="tx1"/>
                </a:solidFill>
              </a:rPr>
              <a:t>“</a:t>
            </a:r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E8397BB4-50D0-62EC-DDF3-D38C898EB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0" y="2294743"/>
            <a:ext cx="3473946" cy="4246589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A9ADB5DC-9E55-690E-3EE1-3DC563253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30" y="1184222"/>
            <a:ext cx="3847898" cy="4922395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50686E30-FBB2-8329-C24B-78A973E05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53" y="2023673"/>
            <a:ext cx="3847898" cy="45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3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43942C1-C7C5-AE2D-C31C-F1AC70B4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75" y="369758"/>
            <a:ext cx="11629591" cy="574623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tx1"/>
                </a:solidFill>
              </a:rPr>
              <a:t>Кампания послания на есенния лист и група „Ежко“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87D0D029-C7E2-260C-7F53-E8E9F7C70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3944" y="178673"/>
            <a:ext cx="2048292" cy="3881437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716E55E1-3620-DC3D-F9C0-4309BA870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30" y="944381"/>
            <a:ext cx="3730670" cy="473689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A9E464E5-497E-2675-4B31-FA4463076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0" y="1299842"/>
            <a:ext cx="3276461" cy="4621273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1E2E8C6E-0190-2E7B-1989-DFDDD5848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61" y="3499000"/>
            <a:ext cx="4631469" cy="32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0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1A11C9A-6D2B-1B6C-FC49-0D254F63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99" y="155575"/>
            <a:ext cx="8596668" cy="660400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</a:rPr>
              <a:t>16 ноември - Ден на толерантността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6A89B40C-3431-C1BC-A923-1F5876595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3" y="1858780"/>
            <a:ext cx="4068774" cy="4692911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3498756C-F52C-21DB-8DBC-29AD051E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25" y="2160588"/>
            <a:ext cx="4572000" cy="4572000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8F3D6DE-AB8B-CA13-96DD-D5F1ABAD2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666" y="1036326"/>
            <a:ext cx="3022234" cy="514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05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9073EB1-3A57-B89B-0A07-851C20AF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9" y="167064"/>
            <a:ext cx="11089945" cy="649574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</a:rPr>
              <a:t>21 ноември – Ден на християнското семейство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F57D26BA-1618-696C-D9FC-F943FC953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02" y="1143000"/>
            <a:ext cx="3843195" cy="4572000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B1DD77E0-15DF-1972-1406-C1FF6A83F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9" y="2353456"/>
            <a:ext cx="3669376" cy="4033850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BEA69A3-7029-3423-25F8-CE940FAFB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44" y="2084381"/>
            <a:ext cx="35583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3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2FC23E4-203D-5199-F836-D2F0CD73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35" y="288247"/>
            <a:ext cx="8596668" cy="551766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Коледна работилница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DBE8073-8632-5B87-81C5-02F35D50F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74" y="782437"/>
            <a:ext cx="3021722" cy="3021722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4D683CED-230B-8711-D21C-36C3A5FE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1" y="849285"/>
            <a:ext cx="3021722" cy="3021722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6CA9E9D6-96E1-2A44-5FAB-86180346B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42" y="3735807"/>
            <a:ext cx="3021722" cy="3021722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56A72740-D8C9-452D-848F-915C96CDA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1" y="3870196"/>
            <a:ext cx="3193637" cy="2699557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7C733440-2837-1A96-2228-2646A4A65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54" y="1697893"/>
            <a:ext cx="4124083" cy="39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1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9383510-7C72-EA31-8B23-0E05A8D66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17" y="117943"/>
            <a:ext cx="8596668" cy="698695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Празници в група „Ежко“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54979DD7-7FB2-27BC-B38B-F18FE121A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48" y="1367322"/>
            <a:ext cx="2878028" cy="2878028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064F0CE-A2B2-7D49-709A-E3CFEF4E6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3" y="1124305"/>
            <a:ext cx="2878028" cy="313533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1D61C25A-7E87-CBD5-CB42-5FA26D740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41" y="3114003"/>
            <a:ext cx="3247504" cy="3135337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61D98694-407B-EDED-0DC9-2AD85B79F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77" y="3967135"/>
            <a:ext cx="2598070" cy="277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C8FD0E9-3498-8E2B-AD83-0A3BAB77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094" y="351279"/>
            <a:ext cx="8596668" cy="659722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Празници в група „Ежко“</a:t>
            </a:r>
            <a:endParaRPr lang="bg-BG" dirty="0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5C44EDC-5E41-3E67-1929-68BF9B589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24" y="2188565"/>
            <a:ext cx="4729957" cy="4318156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B767071-579E-76F8-70E3-547582C0F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1588541"/>
            <a:ext cx="3088390" cy="30883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6EFB54-6F3F-9700-C3A3-6D86FB3B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02" y="1684484"/>
            <a:ext cx="2896503" cy="289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93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915E71F-CD27-7318-2B05-367A8157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921" y="189876"/>
            <a:ext cx="8596668" cy="664564"/>
          </a:xfrm>
        </p:spPr>
        <p:txBody>
          <a:bodyPr>
            <a:normAutofit/>
          </a:bodyPr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Празници в група „Ежко“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4FA3635D-2779-8005-3DFB-5AB49783D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1" y="1064849"/>
            <a:ext cx="4202726" cy="4270808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37A2500B-7483-5B69-9FB0-CEDC60C8C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013" y="2560350"/>
            <a:ext cx="4007870" cy="4051092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9BF1DB72-15BC-A644-5F72-1D3499150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53" y="2272105"/>
            <a:ext cx="2869894" cy="3421507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957ECBC7-C443-3659-3F06-AF2750488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878926" y="522158"/>
            <a:ext cx="2012306" cy="174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96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F97C008-3B7F-460E-FA16-1020A268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71" y="160311"/>
            <a:ext cx="8596668" cy="1320800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Празници в група „Ежко“</a:t>
            </a:r>
            <a:endParaRPr lang="bg-BG" dirty="0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BEA94134-5822-6E26-6237-50C5C1633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1" y="4263595"/>
            <a:ext cx="3245578" cy="2334093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1B18761-6EC7-868F-8574-67C0B5177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59" y="4323624"/>
            <a:ext cx="3034157" cy="2274063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92C1C289-73E2-1CBA-E2A2-7FE2EFDF4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72" y="959227"/>
            <a:ext cx="3608478" cy="3304368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FA10FD3D-CE6B-D817-BDAB-32DBBB8DF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8" y="959227"/>
            <a:ext cx="3794757" cy="3304368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3186FC1D-9E91-1012-4E94-E22A5C103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83" y="976233"/>
            <a:ext cx="3719753" cy="32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02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3D71F5A-886B-DC08-DD7A-2DE3327E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63" y="160969"/>
            <a:ext cx="9680869" cy="664564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Великден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C7AF96-6ADE-3131-6E06-40EEAF3EC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47383" y="1281299"/>
            <a:ext cx="3116879" cy="4295402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1C9A2BAF-7A84-3357-129E-070DF39E3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62" y="2198387"/>
            <a:ext cx="3116880" cy="4288354"/>
          </a:xfrm>
          <a:prstGeom prst="rect">
            <a:avLst/>
          </a:prstGeom>
        </p:spPr>
      </p:pic>
      <p:pic>
        <p:nvPicPr>
          <p:cNvPr id="17" name="Контейнер за съдържание 16">
            <a:extLst>
              <a:ext uri="{FF2B5EF4-FFF2-40B4-BE49-F238E27FC236}">
                <a16:creationId xmlns:a16="http://schemas.microsoft.com/office/drawing/2014/main" id="{004E012E-886E-8313-F941-651A4F51E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4" y="651146"/>
            <a:ext cx="2981968" cy="4211162"/>
          </a:xfr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9523579E-02C0-6B88-C361-5F2A9F4E3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35" y="3407271"/>
            <a:ext cx="2575282" cy="32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4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D9270AD-D903-F69A-7EEA-4D5C34EA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60" y="204119"/>
            <a:ext cx="8596668" cy="615394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Игри в група „Ежко“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1FBA9974-F7B3-1DEC-7407-E02985A83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16" y="2761962"/>
            <a:ext cx="2911077" cy="3881437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900AAAA9-55F7-185E-E5CC-9D78061E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27" y="4133200"/>
            <a:ext cx="3303127" cy="2510199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33D53F63-E66E-8DB6-5322-DDAD911A9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6" y="829995"/>
            <a:ext cx="3373366" cy="3550830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AE609E66-9676-86A8-66DC-F4764A80D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48" y="1127974"/>
            <a:ext cx="30488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80475D-4012-359C-1D75-927E0F99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49" y="233596"/>
            <a:ext cx="8596668" cy="574623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solidFill>
                  <a:schemeClr val="tx1"/>
                </a:solidFill>
              </a:rPr>
              <a:t>22 март- Ден на водата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B4C1E7E1-C9C8-23AF-9EE2-E4683FBE1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64" y="1101153"/>
            <a:ext cx="4037302" cy="2690734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B244DE6B-1854-4901-82A3-5D741B1E7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18" y="2079677"/>
            <a:ext cx="3410471" cy="341047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C07E4E3-A00E-EFCB-72AD-C63896EE5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8" y="1989112"/>
            <a:ext cx="3170420" cy="3170420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E020C93B-8957-922F-D253-E80C39CA0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28" y="3933670"/>
            <a:ext cx="3859599" cy="26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88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A8C17DA-745F-7A05-10F9-112B2411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36" y="234846"/>
            <a:ext cx="11059964" cy="844446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chemeClr val="tx1"/>
                </a:solidFill>
              </a:rPr>
              <a:t>2 април – Международен ден на детската книга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2E854624-F1A3-FEB9-9FE7-E3A074740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26" y="2878111"/>
            <a:ext cx="2878473" cy="3640111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78438581-3021-A42C-3DA6-04C73C658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28" y="1783829"/>
            <a:ext cx="2603441" cy="3942413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4B2F5359-7D2A-631A-9AD5-722CA23C4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33" y="2256020"/>
            <a:ext cx="2955729" cy="3942413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A10D848B-2910-13C6-1821-8812A31AC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9" y="1075544"/>
            <a:ext cx="2955729" cy="49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16FF7FC-8755-76B7-E6D7-B07D8852F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2978"/>
            <a:ext cx="11277600" cy="1096899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Посещение на И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нститут по </a:t>
            </a:r>
            <a:r>
              <a:rPr lang="ru-RU" sz="20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земеделие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 - </a:t>
            </a:r>
            <a:r>
              <a:rPr lang="ru-RU" sz="20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Кюстендил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цветарски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магазин </a:t>
            </a:r>
            <a:r>
              <a:rPr lang="ru-RU" sz="20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във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връзка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проект "</a:t>
            </a:r>
            <a:r>
              <a:rPr lang="ru-RU" sz="20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Хубаво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е в </a:t>
            </a:r>
            <a:r>
              <a:rPr lang="ru-RU" sz="20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детската</a:t>
            </a:r>
            <a:r>
              <a:rPr lang="ru-RU" sz="2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градина".</a:t>
            </a:r>
            <a:endParaRPr lang="bg-BG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EAD3573-2294-B9D6-6830-193F91D7E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30ACFC7-D17F-E222-A2BE-83837A945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" y="1977613"/>
            <a:ext cx="3226180" cy="4146439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98C48ABD-7041-379D-DBB2-C9468A65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74" y="1977614"/>
            <a:ext cx="3320492" cy="4146438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F4810764-EFDD-DAA2-CE0C-482427A32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982" y="2368855"/>
            <a:ext cx="4033836" cy="31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25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344450A-4D90-2090-F9D6-FC22AE58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359594"/>
            <a:ext cx="11437034" cy="722659"/>
          </a:xfrm>
        </p:spPr>
        <p:txBody>
          <a:bodyPr>
            <a:noAutofit/>
          </a:bodyPr>
          <a:lstStyle/>
          <a:p>
            <a:pPr algn="ctr"/>
            <a:r>
              <a:rPr lang="bg-BG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април – Ден на Земята</a:t>
            </a:r>
            <a:br>
              <a:rPr lang="bg-BG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Изграждане на </a:t>
            </a:r>
            <a:r>
              <a:rPr lang="bg-BG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екокът</a:t>
            </a:r>
            <a:r>
              <a:rPr lang="bg-BG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засаждане на овощни дръвчета и  </a:t>
            </a:r>
            <a:r>
              <a:rPr lang="bg-BG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bg-BG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цветя „Цветно вълшебство“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8EA1940-89C1-D280-301A-799CFDA4C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7" y="1195802"/>
            <a:ext cx="3721335" cy="2463071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F423B29E-06B1-8A50-BFDB-229B483A3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78" y="1214604"/>
            <a:ext cx="3624775" cy="225829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4EA21900-9AF9-DAA8-5081-82FC4414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7" y="3971029"/>
            <a:ext cx="3721335" cy="2463071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A76CE649-58C6-C0E9-A2D5-D542FC09B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78" y="3876247"/>
            <a:ext cx="3624775" cy="2463071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90A2776-8392-D67C-CE84-5893A345D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65" y="1256794"/>
            <a:ext cx="3495534" cy="2382811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F0BF61B3-EA52-E515-F861-40E3BE3C5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13" y="3971029"/>
            <a:ext cx="3624774" cy="23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39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A68127D-75B4-0955-5482-C11CF3A0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49" y="109708"/>
            <a:ext cx="10850102" cy="1029544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tx1"/>
                </a:solidFill>
              </a:rPr>
              <a:t>Посещение на Драматичен театър, </a:t>
            </a:r>
            <a:br>
              <a:rPr lang="bg-BG" dirty="0">
                <a:solidFill>
                  <a:schemeClr val="tx1"/>
                </a:solidFill>
              </a:rPr>
            </a:br>
            <a:r>
              <a:rPr lang="bg-BG" dirty="0">
                <a:solidFill>
                  <a:schemeClr val="tx1"/>
                </a:solidFill>
              </a:rPr>
              <a:t> град Кюстендил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23B157D-D352-BDD4-9E94-C483CD07B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0" y="2848131"/>
            <a:ext cx="3101957" cy="377511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3D7EA47-47BC-DE96-3C83-8BA0DB916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87" y="2973176"/>
            <a:ext cx="3057368" cy="3775116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03DBC5DD-A439-88B0-4177-B5D2559E6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95" y="1797636"/>
            <a:ext cx="5347600" cy="35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4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AFC3E76-5EDA-03D1-FEFF-F7E16355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724" y="519659"/>
            <a:ext cx="8596668" cy="422366"/>
          </a:xfrm>
        </p:spPr>
        <p:txBody>
          <a:bodyPr>
            <a:noAutofit/>
          </a:bodyPr>
          <a:lstStyle/>
          <a:p>
            <a:pPr algn="ctr"/>
            <a:r>
              <a:rPr lang="bg-BG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Спортен празник </a:t>
            </a:r>
            <a:r>
              <a:rPr lang="bg-BG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„Да растем здрави и силни“ </a:t>
            </a:r>
            <a:endParaRPr lang="bg-BG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BFBD1AC5-A63C-79B2-87FD-3641B145D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8" y="1456570"/>
            <a:ext cx="5558800" cy="4172418"/>
          </a:xfr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8A31EA48-8B85-813F-7440-F65A100ED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3" y="2610813"/>
            <a:ext cx="5265060" cy="39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9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1396E15-D49B-62A5-85CA-CD82357E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58E0CC94-4624-C763-C91B-AF8C01332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" y="609600"/>
            <a:ext cx="4290951" cy="5146623"/>
          </a:xfr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F786CF52-EACB-82E9-7A73-12E2F5F99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10" y="2113613"/>
            <a:ext cx="3940123" cy="4528487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556EEEA6-43AC-4237-B2FF-83FB6BA42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33" y="215899"/>
            <a:ext cx="3617018" cy="471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7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C913D23-F96F-8A95-0391-C89A4847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6388544-87D4-9AA5-A881-B5C77684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50" y="1556541"/>
            <a:ext cx="5301459" cy="5301459"/>
          </a:xfrm>
          <a:prstGeom prst="rect">
            <a:avLst/>
          </a:prstGeom>
        </p:spPr>
      </p:pic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189D2BAD-8847-ADCF-DDA5-C0C20C3DF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891" y="1046164"/>
            <a:ext cx="5301459" cy="53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88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12C61C-0B8F-D060-A68E-9A43DB2D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85" y="256903"/>
            <a:ext cx="8596668" cy="722811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Тържество „Бал на цветята“</a:t>
            </a:r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5319B53C-7507-E8D4-B963-BDCA19E2C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50" y="1455247"/>
            <a:ext cx="4878097" cy="4878097"/>
          </a:xfr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E8AC285-6469-1B22-1E32-9727BA6DF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5" y="2353457"/>
            <a:ext cx="3360625" cy="4260034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12606A8-EFB2-8846-C157-784B227C8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47" y="979714"/>
            <a:ext cx="3612628" cy="442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4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EFE1E40-F8B8-E95D-93C7-D4D690CE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833" y="219855"/>
            <a:ext cx="8596668" cy="709534"/>
          </a:xfrm>
        </p:spPr>
        <p:txBody>
          <a:bodyPr/>
          <a:lstStyle/>
          <a:p>
            <a:r>
              <a:rPr lang="bg-BG" dirty="0">
                <a:solidFill>
                  <a:schemeClr val="tx1"/>
                </a:solidFill>
              </a:rPr>
              <a:t>1 юни – Международен ден на детето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2E5B814D-A987-9060-7967-385A3949B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82" y="938641"/>
            <a:ext cx="4087316" cy="4836335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FC1A1B37-2722-2B49-EDE4-B456B2F7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" y="2045417"/>
            <a:ext cx="3881437" cy="4416333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1354468-A2AB-167F-3086-B086A01BD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77" y="2045417"/>
            <a:ext cx="3675558" cy="45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5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9049AFC-90A5-37A2-F3D6-1FC3C2D1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11788"/>
            <a:ext cx="8596668" cy="704850"/>
          </a:xfrm>
        </p:spPr>
        <p:txBody>
          <a:bodyPr/>
          <a:lstStyle/>
          <a:p>
            <a:pPr algn="ctr"/>
            <a:r>
              <a:rPr lang="bg-BG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Игри в група „Ежко“</a:t>
            </a:r>
            <a:endParaRPr lang="bg-BG" dirty="0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1F517BF0-B074-264D-29B9-67C838BD8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80" y="974328"/>
            <a:ext cx="3042271" cy="3042271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3C7B9BB-97F8-8D5D-4E95-A2A735E94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191" y="3636563"/>
            <a:ext cx="3042270" cy="3042270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7EC54670-2A3E-E834-A579-13FE08454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1" y="1196210"/>
            <a:ext cx="3042270" cy="3042270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F87DCD24-83DD-7462-A2BE-F4D171264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36" y="3867462"/>
            <a:ext cx="2753246" cy="28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A9E1E9F-9F8C-A5CF-6FA4-B14A978B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26" y="244552"/>
            <a:ext cx="8596668" cy="572086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в група „Ежко“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35396E10-9062-D848-61AF-FEEE0BD63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08" y="1315684"/>
            <a:ext cx="3999915" cy="3636144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CA201D5-3A9A-8D5D-3243-6663F7A3B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9" y="1315684"/>
            <a:ext cx="4134913" cy="3804956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4786DD0C-6B35-151B-C45F-CCE9A4655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87" y="2053884"/>
            <a:ext cx="2903216" cy="43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9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02D592C-8983-CE1E-AEF5-3E585E870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82" y="216416"/>
            <a:ext cx="8596668" cy="600222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в група „Ежко“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416D546B-E9A4-62A0-AC1E-5F38481FA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90" y="2070421"/>
            <a:ext cx="4423220" cy="3881437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C434076-61A6-8063-62CC-277F4469D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7" y="3949747"/>
            <a:ext cx="3148819" cy="269183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EC280BA-D81F-8423-0211-CFC1C7D87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61" y="3850813"/>
            <a:ext cx="2960079" cy="2691837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B026029E-404D-9C01-4F9A-058F43FBD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61" y="816638"/>
            <a:ext cx="2960079" cy="2691836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2EE3F2AB-C7A2-DDD5-88A2-E9D9CA927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7" y="1011484"/>
            <a:ext cx="3148820" cy="269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84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EB8361D-0AA8-97EA-9DC5-3525B990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0" y="135133"/>
            <a:ext cx="8596668" cy="642425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в група „Ежко“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1A374768-EF67-A180-4C8E-9E8F9D0BB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6" y="4109842"/>
            <a:ext cx="3290810" cy="2613025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AB9362B-2443-55EE-BA16-14C7845E3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06" y="1072979"/>
            <a:ext cx="3385264" cy="2741441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885BB775-E834-99D6-7B7C-F187ECEA6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4" y="1077253"/>
            <a:ext cx="3740412" cy="2834714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055E1595-2FC8-6DAA-2DF6-692B79251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05" y="1440330"/>
            <a:ext cx="3290810" cy="3666242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1B1E59B2-50C3-C769-E37C-BA3B32ABD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00" y="4000499"/>
            <a:ext cx="3385264" cy="27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0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DAECC27-2A5A-9131-7F32-9990001D7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697" y="222596"/>
            <a:ext cx="6538606" cy="660400"/>
          </a:xfrm>
        </p:spPr>
        <p:txBody>
          <a:bodyPr>
            <a:normAutofit/>
          </a:bodyPr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</a:t>
            </a:r>
            <a:r>
              <a:rPr lang="bg-BG" dirty="0">
                <a:solidFill>
                  <a:schemeClr val="tx1"/>
                </a:solidFill>
              </a:rPr>
              <a:t> </a:t>
            </a:r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група „Ежко“</a:t>
            </a:r>
            <a:endPara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68002853-D291-9804-134F-899C5E313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20" y="1026481"/>
            <a:ext cx="4128112" cy="3096084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15D7B8AA-D309-1926-763C-2464E877C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1" y="2441324"/>
            <a:ext cx="3511358" cy="3362485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2348AF73-0668-34FB-5208-2B2056D09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16" y="2321792"/>
            <a:ext cx="3762103" cy="3601545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4949FB13-2AE0-AB8D-3A31-CDC835CA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496" y="4535187"/>
            <a:ext cx="3749802" cy="17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1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4FEDC95-58B4-AFA0-B4AC-EEDDD794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5" y="269823"/>
            <a:ext cx="8596668" cy="679554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</a:t>
            </a:r>
            <a:r>
              <a:rPr lang="bg-BG" dirty="0">
                <a:solidFill>
                  <a:schemeClr val="tx1"/>
                </a:solidFill>
              </a:rPr>
              <a:t> </a:t>
            </a:r>
            <a:r>
              <a:rPr lang="bg-B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група „Ежко“</a:t>
            </a:r>
            <a:endParaRPr lang="bg-BG" dirty="0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054BD083-0A2B-B2E9-2369-5D7EED855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57" y="3027458"/>
            <a:ext cx="3343012" cy="3417757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248955A3-C145-C6CC-9CF8-A38808120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8" y="949377"/>
            <a:ext cx="4300082" cy="4410947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4E6F99D1-7A91-0E9F-4184-BC1BEF3B1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756" y="949377"/>
            <a:ext cx="358244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7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3431099-3237-325C-A0D7-12F55EC5B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341" y="282258"/>
            <a:ext cx="8596668" cy="814466"/>
          </a:xfrm>
        </p:spPr>
        <p:txBody>
          <a:bodyPr/>
          <a:lstStyle/>
          <a:p>
            <a:r>
              <a:rPr lang="bg-BG" dirty="0">
                <a:solidFill>
                  <a:schemeClr val="tx1"/>
                </a:solidFill>
              </a:rPr>
              <a:t>Педагогическа дейност в група „Ежко“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06A882A7-1F35-E7F5-DAAF-F1932A4DE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2694305"/>
            <a:ext cx="3881437" cy="3881437"/>
          </a:xfr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5A0638A2-788A-3F11-3A28-B5CD9A25F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72" y="1269999"/>
            <a:ext cx="3672086" cy="3365024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692F7A6-F7C6-0441-CAAD-11B41395A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01" y="275732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24720"/>
      </p:ext>
    </p:extLst>
  </p:cSld>
  <p:clrMapOvr>
    <a:masterClrMapping/>
  </p:clrMapOvr>
</p:sld>
</file>

<file path=ppt/theme/theme1.xml><?xml version="1.0" encoding="utf-8"?>
<a:theme xmlns:a="http://schemas.openxmlformats.org/drawingml/2006/main" name="Фасети">
  <a:themeElements>
    <a:clrScheme name="Жълто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Фасети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Фасети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</TotalTime>
  <Words>208</Words>
  <Application>Microsoft Office PowerPoint</Application>
  <PresentationFormat>Широк екран</PresentationFormat>
  <Paragraphs>27</Paragraphs>
  <Slides>29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Фасети</vt:lpstr>
      <vt:lpstr>Презентация на PowerPoint</vt:lpstr>
      <vt:lpstr>Игри в група „Ежко“</vt:lpstr>
      <vt:lpstr>Игри в група „Ежко“</vt:lpstr>
      <vt:lpstr>Творчество в група „Ежко“</vt:lpstr>
      <vt:lpstr>Творчество в група „Ежко“</vt:lpstr>
      <vt:lpstr>Творчество в група „Ежко“</vt:lpstr>
      <vt:lpstr>Творчество в група „Ежко“</vt:lpstr>
      <vt:lpstr>Творчество в група „Ежко“</vt:lpstr>
      <vt:lpstr>Педагогическа дейност в група „Ежко“</vt:lpstr>
      <vt:lpstr>Педагогическа дейност в група „Ежко“</vt:lpstr>
      <vt:lpstr>Кампания послания на есенния лист и група „Ежко“</vt:lpstr>
      <vt:lpstr>16 ноември - Ден на толерантността</vt:lpstr>
      <vt:lpstr>21 ноември – Ден на християнското семейство</vt:lpstr>
      <vt:lpstr>Коледна работилница</vt:lpstr>
      <vt:lpstr>Празници в група „Ежко“</vt:lpstr>
      <vt:lpstr>Празници в група „Ежко“</vt:lpstr>
      <vt:lpstr>Празници в група „Ежко“</vt:lpstr>
      <vt:lpstr>Празници в група „Ежко“</vt:lpstr>
      <vt:lpstr>Великден</vt:lpstr>
      <vt:lpstr>22 март- Ден на водата</vt:lpstr>
      <vt:lpstr>2 април – Международен ден на детската книга</vt:lpstr>
      <vt:lpstr>Посещение на Институт по земеделие  - Кюстендил и цветарски магазин във връзка с проект "Хубаво е в детската градина".</vt:lpstr>
      <vt:lpstr>22 април – Ден на Земята Изграждане на екокът за засаждане на овощни дръвчета и  и цветя „Цветно вълшебство“</vt:lpstr>
      <vt:lpstr>Посещение на Драматичен театър,   град Кюстендил</vt:lpstr>
      <vt:lpstr>Спортен празник „Да растем здрави и силни“ </vt:lpstr>
      <vt:lpstr>Презентация на PowerPoint</vt:lpstr>
      <vt:lpstr>Презентация на PowerPoint</vt:lpstr>
      <vt:lpstr>Тържество „Бал на цветята“</vt:lpstr>
      <vt:lpstr>1 юни – Международен ден на детето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bg</dc:creator>
  <cp:lastModifiedBy>bg</cp:lastModifiedBy>
  <cp:revision>30</cp:revision>
  <dcterms:created xsi:type="dcterms:W3CDTF">2023-04-23T11:03:31Z</dcterms:created>
  <dcterms:modified xsi:type="dcterms:W3CDTF">2023-06-18T08:05:38Z</dcterms:modified>
</cp:coreProperties>
</file>